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6"/>
  </p:notesMasterIdLst>
  <p:handoutMasterIdLst>
    <p:handoutMasterId r:id="rId7"/>
  </p:handoutMasterIdLst>
  <p:sldIdLst>
    <p:sldId id="258" r:id="rId5"/>
  </p:sldIdLst>
  <p:sldSz cx="12192000" cy="6858000"/>
  <p:notesSz cx="6797675" cy="9928225"/>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05" autoAdjust="0"/>
  </p:normalViewPr>
  <p:slideViewPr>
    <p:cSldViewPr snapToGrid="0">
      <p:cViewPr varScale="1">
        <p:scale>
          <a:sx n="116" d="100"/>
          <a:sy n="116" d="100"/>
        </p:scale>
        <p:origin x="390" y="108"/>
      </p:cViewPr>
      <p:guideLst/>
    </p:cSldViewPr>
  </p:slid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DABF28D3-4C98-4A0C-8E9E-2258B31A878F}"/>
              </a:ext>
            </a:extLst>
          </p:cNvPr>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xmlns="" id="{FB6FEEF3-4418-4A4D-9563-9C6E6CD14557}"/>
              </a:ext>
            </a:extLst>
          </p:cNvPr>
          <p:cNvSpPr>
            <a:spLocks noGrp="1"/>
          </p:cNvSpPr>
          <p:nvPr>
            <p:ph type="dt" sz="quarter" idx="1"/>
          </p:nvPr>
        </p:nvSpPr>
        <p:spPr>
          <a:xfrm>
            <a:off x="3850445" y="1"/>
            <a:ext cx="2945659" cy="498135"/>
          </a:xfrm>
          <a:prstGeom prst="rect">
            <a:avLst/>
          </a:prstGeom>
        </p:spPr>
        <p:txBody>
          <a:bodyPr vert="horz" lIns="91440" tIns="45720" rIns="91440" bIns="45720" rtlCol="0"/>
          <a:lstStyle>
            <a:lvl1pPr algn="r">
              <a:defRPr sz="1200"/>
            </a:lvl1pPr>
          </a:lstStyle>
          <a:p>
            <a:fld id="{CBA5B026-FA0D-4688-974F-F5F316B121FB}" type="datetimeFigureOut">
              <a:rPr lang="es-ES" smtClean="0"/>
              <a:t>31/03/2021</a:t>
            </a:fld>
            <a:endParaRPr lang="es-ES"/>
          </a:p>
        </p:txBody>
      </p:sp>
      <p:sp>
        <p:nvSpPr>
          <p:cNvPr id="4" name="Marcador de pie de página 3">
            <a:extLst>
              <a:ext uri="{FF2B5EF4-FFF2-40B4-BE49-F238E27FC236}">
                <a16:creationId xmlns:a16="http://schemas.microsoft.com/office/drawing/2014/main" xmlns="" id="{39EDAFB2-A393-4C93-BB71-812808DDF7DB}"/>
              </a:ext>
            </a:extLst>
          </p:cNvPr>
          <p:cNvSpPr>
            <a:spLocks noGrp="1"/>
          </p:cNvSpPr>
          <p:nvPr>
            <p:ph type="ftr" sz="quarter" idx="2"/>
          </p:nvPr>
        </p:nvSpPr>
        <p:spPr>
          <a:xfrm>
            <a:off x="2" y="9430091"/>
            <a:ext cx="2945659" cy="498134"/>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xmlns="" id="{65E4B9CF-4AA2-455E-8BE6-21362BA3D2DA}"/>
              </a:ext>
            </a:extLst>
          </p:cNvPr>
          <p:cNvSpPr>
            <a:spLocks noGrp="1"/>
          </p:cNvSpPr>
          <p:nvPr>
            <p:ph type="sldNum" sz="quarter" idx="3"/>
          </p:nvPr>
        </p:nvSpPr>
        <p:spPr>
          <a:xfrm>
            <a:off x="3850445" y="9430091"/>
            <a:ext cx="2945659" cy="498134"/>
          </a:xfrm>
          <a:prstGeom prst="rect">
            <a:avLst/>
          </a:prstGeom>
        </p:spPr>
        <p:txBody>
          <a:bodyPr vert="horz" lIns="91440" tIns="45720" rIns="91440" bIns="45720" rtlCol="0" anchor="b"/>
          <a:lstStyle>
            <a:lvl1pPr algn="r">
              <a:defRPr sz="1200"/>
            </a:lvl1pPr>
          </a:lstStyle>
          <a:p>
            <a:fld id="{0B54987C-5CC5-4EF7-ABA1-8403BF62D8FA}" type="slidenum">
              <a:rPr lang="es-ES" smtClean="0"/>
              <a:t>‹Nº›</a:t>
            </a:fld>
            <a:endParaRPr lang="es-ES"/>
          </a:p>
        </p:txBody>
      </p:sp>
    </p:spTree>
    <p:extLst>
      <p:ext uri="{BB962C8B-B14F-4D97-AF65-F5344CB8AC3E}">
        <p14:creationId xmlns:p14="http://schemas.microsoft.com/office/powerpoint/2010/main" val="3594075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1"/>
            <a:ext cx="2945659" cy="498135"/>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50445" y="1"/>
            <a:ext cx="2945659" cy="498135"/>
          </a:xfrm>
          <a:prstGeom prst="rect">
            <a:avLst/>
          </a:prstGeom>
        </p:spPr>
        <p:txBody>
          <a:bodyPr vert="horz" lIns="91440" tIns="45720" rIns="91440" bIns="45720" rtlCol="0"/>
          <a:lstStyle>
            <a:lvl1pPr algn="r">
              <a:defRPr sz="1200"/>
            </a:lvl1pPr>
          </a:lstStyle>
          <a:p>
            <a:fld id="{CB3007F4-4827-440D-BECC-AF402BADACAD}" type="datetimeFigureOut">
              <a:rPr lang="es-ES" noProof="0" smtClean="0"/>
              <a:t>31/03/2021</a:t>
            </a:fld>
            <a:endParaRPr lang="es-ES" noProof="0"/>
          </a:p>
        </p:txBody>
      </p:sp>
      <p:sp>
        <p:nvSpPr>
          <p:cNvPr id="4" name="Marcador de imagen de diapositiva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rtl="0"/>
            <a:r>
              <a:rPr lang="es-ES" noProof="0" dirty="0"/>
              <a:t>Editar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2" y="9430091"/>
            <a:ext cx="2945659" cy="498134"/>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50445" y="9430091"/>
            <a:ext cx="2945659" cy="498134"/>
          </a:xfrm>
          <a:prstGeom prst="rect">
            <a:avLst/>
          </a:prstGeom>
        </p:spPr>
        <p:txBody>
          <a:bodyPr vert="horz" lIns="91440" tIns="45720" rIns="91440" bIns="45720" rtlCol="0" anchor="b"/>
          <a:lstStyle>
            <a:lvl1pPr algn="r">
              <a:defRPr sz="1200"/>
            </a:lvl1pPr>
          </a:lstStyle>
          <a:p>
            <a:fld id="{106F142A-67FA-4A5A-AEC3-27124719DA30}" type="slidenum">
              <a:rPr lang="es-ES" noProof="0" smtClean="0"/>
              <a:t>‹Nº›</a:t>
            </a:fld>
            <a:endParaRPr lang="es-ES" noProof="0"/>
          </a:p>
        </p:txBody>
      </p:sp>
    </p:spTree>
    <p:extLst>
      <p:ext uri="{BB962C8B-B14F-4D97-AF65-F5344CB8AC3E}">
        <p14:creationId xmlns:p14="http://schemas.microsoft.com/office/powerpoint/2010/main" val="126425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106F142A-67FA-4A5A-AEC3-27124719DA30}" type="slidenum">
              <a:rPr lang="es-ES" smtClean="0"/>
              <a:t>1</a:t>
            </a:fld>
            <a:endParaRPr lang="es-ES"/>
          </a:p>
        </p:txBody>
      </p:sp>
    </p:spTree>
    <p:extLst>
      <p:ext uri="{BB962C8B-B14F-4D97-AF65-F5344CB8AC3E}">
        <p14:creationId xmlns:p14="http://schemas.microsoft.com/office/powerpoint/2010/main" val="1877972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Imagen 6" descr="Droplets-HD-Title-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ctrTitle"/>
          </p:nvPr>
        </p:nvSpPr>
        <p:spPr>
          <a:xfrm>
            <a:off x="1751012" y="1300785"/>
            <a:ext cx="8689976" cy="2509213"/>
          </a:xfrm>
        </p:spPr>
        <p:txBody>
          <a:bodyPr rtlCol="0" anchor="b">
            <a:normAutofit/>
          </a:bodyPr>
          <a:lstStyle>
            <a:lvl1pPr algn="ctr">
              <a:defRPr sz="4800"/>
            </a:lvl1pPr>
          </a:lstStyle>
          <a:p>
            <a:pPr rtl="0"/>
            <a:r>
              <a:rPr lang="es-ES" noProof="0" smtClean="0"/>
              <a:t>Haga clic para modificar el estilo de título del patrón</a:t>
            </a:r>
            <a:endParaRPr lang="es-ES" noProof="0"/>
          </a:p>
        </p:txBody>
      </p:sp>
      <p:sp>
        <p:nvSpPr>
          <p:cNvPr id="3" name="Subtítulo 2"/>
          <p:cNvSpPr>
            <a:spLocks noGrp="1"/>
          </p:cNvSpPr>
          <p:nvPr>
            <p:ph type="subTitle" idx="1"/>
          </p:nvPr>
        </p:nvSpPr>
        <p:spPr>
          <a:xfrm>
            <a:off x="1751012" y="3886200"/>
            <a:ext cx="8689976"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smtClean="0"/>
              <a:t>Haga clic para editar el estilo de subtítulo del patrón</a:t>
            </a:r>
            <a:endParaRPr lang="es-ES" noProof="0"/>
          </a:p>
        </p:txBody>
      </p:sp>
      <p:sp>
        <p:nvSpPr>
          <p:cNvPr id="4" name="Marcador de posición de fecha 3"/>
          <p:cNvSpPr>
            <a:spLocks noGrp="1"/>
          </p:cNvSpPr>
          <p:nvPr>
            <p:ph type="dt" sz="half" idx="10"/>
          </p:nvPr>
        </p:nvSpPr>
        <p:spPr/>
        <p:txBody>
          <a:bodyPr rtlCol="0"/>
          <a:lstStyle/>
          <a:p>
            <a:pPr rtl="0"/>
            <a:fld id="{C22FAD48-46CF-4496-82BD-6625B2B4A993}" type="datetime1">
              <a:rPr lang="es-ES" noProof="0" smtClean="0"/>
              <a:t>31/03/2021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287403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leyenda">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94" y="4289374"/>
            <a:ext cx="10364432" cy="811610"/>
          </a:xfrm>
        </p:spPr>
        <p:txBody>
          <a:bodyPr rtlCol="0" anchor="b"/>
          <a:lstStyle>
            <a:lvl1pPr>
              <a:defRPr sz="3200"/>
            </a:lvl1pPr>
          </a:lstStyle>
          <a:p>
            <a:pPr rtl="0"/>
            <a:r>
              <a:rPr lang="es-ES" noProof="0" smtClean="0"/>
              <a:t>Haga clic para modificar el estilo de título del patrón</a:t>
            </a:r>
            <a:endParaRPr lang="es-ES" noProof="0"/>
          </a:p>
        </p:txBody>
      </p:sp>
      <p:sp>
        <p:nvSpPr>
          <p:cNvPr id="3" name="Marcador de posición de imagen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913774" y="5108728"/>
            <a:ext cx="10364452"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E7F7164C-6CEA-48E4-84F9-C5412A768014}"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57697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leyenda">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609599"/>
            <a:ext cx="10364452" cy="3427245"/>
          </a:xfrm>
        </p:spPr>
        <p:txBody>
          <a:bodyPr rtlCol="0" anchor="ctr"/>
          <a:lstStyle>
            <a:lvl1pPr algn="ctr">
              <a:defRPr sz="3200"/>
            </a:lvl1pPr>
          </a:lstStyle>
          <a:p>
            <a:pPr rtl="0"/>
            <a:r>
              <a:rPr lang="es-ES" noProof="0" smtClean="0"/>
              <a:t>Haga clic para modificar el estilo de título del patrón</a:t>
            </a:r>
            <a:endParaRPr lang="es-ES" noProof="0"/>
          </a:p>
        </p:txBody>
      </p:sp>
      <p:sp>
        <p:nvSpPr>
          <p:cNvPr id="4" name="Marcador de posición de texto 3"/>
          <p:cNvSpPr>
            <a:spLocks noGrp="1"/>
          </p:cNvSpPr>
          <p:nvPr>
            <p:ph type="body" sz="half" idx="2" hasCustomPrompt="1"/>
          </p:nvPr>
        </p:nvSpPr>
        <p:spPr>
          <a:xfrm>
            <a:off x="913775" y="4204821"/>
            <a:ext cx="10364452"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2AF33619-3F8F-466E-A4AF-5FD2F0EDF2A2}"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412422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título">
    <p:spTree>
      <p:nvGrpSpPr>
        <p:cNvPr id="1" name=""/>
        <p:cNvGrpSpPr/>
        <p:nvPr/>
      </p:nvGrpSpPr>
      <p:grpSpPr>
        <a:xfrm>
          <a:off x="0" y="0"/>
          <a:ext cx="0" cy="0"/>
          <a:chOff x="0" y="0"/>
          <a:chExt cx="0" cy="0"/>
        </a:xfrm>
      </p:grpSpPr>
      <p:pic>
        <p:nvPicPr>
          <p:cNvPr id="11" name="Imagen 10"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hasCustomPrompt="1"/>
          </p:nvPr>
        </p:nvSpPr>
        <p:spPr>
          <a:xfrm>
            <a:off x="1446212" y="609600"/>
            <a:ext cx="9302752" cy="2992904"/>
          </a:xfrm>
        </p:spPr>
        <p:txBody>
          <a:bodyPr rtlCol="0" anchor="ctr"/>
          <a:lstStyle>
            <a:lvl1pPr>
              <a:defRPr sz="3200"/>
            </a:lvl1pPr>
          </a:lstStyle>
          <a:p>
            <a:pPr rtl="0"/>
            <a:r>
              <a:rPr lang="es-ES" noProof="0"/>
              <a:t>Haga clic para modificar el estilo del título del patrón</a:t>
            </a:r>
          </a:p>
        </p:txBody>
      </p:sp>
      <p:sp>
        <p:nvSpPr>
          <p:cNvPr id="12" name="Marcador de posición de texto 3"/>
          <p:cNvSpPr>
            <a:spLocks noGrp="1"/>
          </p:cNvSpPr>
          <p:nvPr>
            <p:ph type="body" sz="half" idx="13" hasCustomPrompt="1"/>
          </p:nvPr>
        </p:nvSpPr>
        <p:spPr>
          <a:xfrm>
            <a:off x="1720644" y="3610032"/>
            <a:ext cx="8752299"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4" name="Marcador de posición de texto 3"/>
          <p:cNvSpPr>
            <a:spLocks noGrp="1"/>
          </p:cNvSpPr>
          <p:nvPr>
            <p:ph type="body" sz="half" idx="2" hasCustomPrompt="1"/>
          </p:nvPr>
        </p:nvSpPr>
        <p:spPr>
          <a:xfrm>
            <a:off x="913774" y="4372796"/>
            <a:ext cx="10364452"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18324A38-B0DB-4C2A-A61D-E2B752635A5E}"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
        <p:nvSpPr>
          <p:cNvPr id="13" name="Cuadro de texto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es-ES" sz="8000" noProof="0">
                <a:solidFill>
                  <a:schemeClr val="tx1"/>
                </a:solidFill>
                <a:effectLst/>
              </a:rPr>
              <a:t>“</a:t>
            </a:r>
          </a:p>
        </p:txBody>
      </p:sp>
      <p:sp>
        <p:nvSpPr>
          <p:cNvPr id="14" name="Cuadro de texto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es-ES" sz="8000" noProof="0">
                <a:solidFill>
                  <a:schemeClr val="tx1"/>
                </a:solidFill>
                <a:effectLst/>
              </a:rPr>
              <a:t>”</a:t>
            </a:r>
          </a:p>
        </p:txBody>
      </p:sp>
    </p:spTree>
    <p:extLst>
      <p:ext uri="{BB962C8B-B14F-4D97-AF65-F5344CB8AC3E}">
        <p14:creationId xmlns:p14="http://schemas.microsoft.com/office/powerpoint/2010/main" val="2331610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5" y="2138721"/>
            <a:ext cx="10364452" cy="2511835"/>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4" name="Marcador de posición de texto 3"/>
          <p:cNvSpPr>
            <a:spLocks noGrp="1"/>
          </p:cNvSpPr>
          <p:nvPr>
            <p:ph type="body" sz="half" idx="2" hasCustomPrompt="1"/>
          </p:nvPr>
        </p:nvSpPr>
        <p:spPr>
          <a:xfrm>
            <a:off x="913775" y="4662335"/>
            <a:ext cx="10364452"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391987A0-95A6-41B6-A496-C6EAAEDAF540}"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92134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Imagen 12"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5" name="Título 1"/>
          <p:cNvSpPr>
            <a:spLocks noGrp="1"/>
          </p:cNvSpPr>
          <p:nvPr>
            <p:ph type="title"/>
          </p:nvPr>
        </p:nvSpPr>
        <p:spPr>
          <a:xfrm>
            <a:off x="913774" y="609600"/>
            <a:ext cx="10364452" cy="1605094"/>
          </a:xfrm>
        </p:spPr>
        <p:txBody>
          <a:bodyPr rtlCol="0"/>
          <a:lstStyle/>
          <a:p>
            <a:pPr rtl="0"/>
            <a:r>
              <a:rPr lang="es-ES" noProof="0" smtClean="0"/>
              <a:t>Haga clic para modificar el estilo de título del patrón</a:t>
            </a:r>
            <a:endParaRPr lang="es-ES" noProof="0"/>
          </a:p>
        </p:txBody>
      </p:sp>
      <p:sp>
        <p:nvSpPr>
          <p:cNvPr id="7" name="Marcador de posición de texto 2"/>
          <p:cNvSpPr>
            <a:spLocks noGrp="1"/>
          </p:cNvSpPr>
          <p:nvPr>
            <p:ph type="body" idx="1" hasCustomPrompt="1"/>
          </p:nvPr>
        </p:nvSpPr>
        <p:spPr>
          <a:xfrm>
            <a:off x="913774" y="2367093"/>
            <a:ext cx="329897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8" name="Marcador de posición de texto 3"/>
          <p:cNvSpPr>
            <a:spLocks noGrp="1"/>
          </p:cNvSpPr>
          <p:nvPr>
            <p:ph type="body" sz="half" idx="15" hasCustomPrompt="1"/>
          </p:nvPr>
        </p:nvSpPr>
        <p:spPr>
          <a:xfrm>
            <a:off x="913774" y="2943355"/>
            <a:ext cx="329897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9" name="Marcador de posición de texto 4"/>
          <p:cNvSpPr>
            <a:spLocks noGrp="1"/>
          </p:cNvSpPr>
          <p:nvPr>
            <p:ph type="body" sz="quarter" idx="3" hasCustomPrompt="1"/>
          </p:nvPr>
        </p:nvSpPr>
        <p:spPr>
          <a:xfrm>
            <a:off x="4452389" y="2367093"/>
            <a:ext cx="329152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0" name="Marcador de posición de texto 3"/>
          <p:cNvSpPr>
            <a:spLocks noGrp="1"/>
          </p:cNvSpPr>
          <p:nvPr>
            <p:ph type="body" sz="half" idx="16" hasCustomPrompt="1"/>
          </p:nvPr>
        </p:nvSpPr>
        <p:spPr>
          <a:xfrm>
            <a:off x="4441348" y="2943355"/>
            <a:ext cx="3303351"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11" name="Marcador de posición de texto 4"/>
          <p:cNvSpPr>
            <a:spLocks noGrp="1"/>
          </p:cNvSpPr>
          <p:nvPr>
            <p:ph type="body" sz="quarter" idx="13" hasCustomPrompt="1"/>
          </p:nvPr>
        </p:nvSpPr>
        <p:spPr>
          <a:xfrm>
            <a:off x="7973298" y="2367093"/>
            <a:ext cx="3304928"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texto 3"/>
          <p:cNvSpPr>
            <a:spLocks noGrp="1"/>
          </p:cNvSpPr>
          <p:nvPr>
            <p:ph type="body" sz="half" idx="17" hasCustomPrompt="1"/>
          </p:nvPr>
        </p:nvSpPr>
        <p:spPr>
          <a:xfrm>
            <a:off x="7973298" y="2943355"/>
            <a:ext cx="3304928"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posición de fecha 2"/>
          <p:cNvSpPr>
            <a:spLocks noGrp="1"/>
          </p:cNvSpPr>
          <p:nvPr>
            <p:ph type="dt" sz="half" idx="10"/>
          </p:nvPr>
        </p:nvSpPr>
        <p:spPr/>
        <p:txBody>
          <a:bodyPr rtlCol="0"/>
          <a:lstStyle/>
          <a:p>
            <a:pPr rtl="0"/>
            <a:fld id="{0791C098-BE29-440A-A328-51AABB21805A}" type="datetime1">
              <a:rPr lang="es-ES" noProof="0" smtClean="0"/>
              <a:t>31/03/2021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18839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Imagen 15"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0" name="Título 1"/>
          <p:cNvSpPr>
            <a:spLocks noGrp="1"/>
          </p:cNvSpPr>
          <p:nvPr>
            <p:ph type="title"/>
          </p:nvPr>
        </p:nvSpPr>
        <p:spPr>
          <a:xfrm>
            <a:off x="913774" y="610772"/>
            <a:ext cx="10364452" cy="1603922"/>
          </a:xfrm>
        </p:spPr>
        <p:txBody>
          <a:bodyPr rtlCol="0"/>
          <a:lstStyle/>
          <a:p>
            <a:pPr rtl="0"/>
            <a:r>
              <a:rPr lang="es-ES" noProof="0" smtClean="0"/>
              <a:t>Haga clic para modificar el estilo de título del patrón</a:t>
            </a:r>
            <a:endParaRPr lang="es-ES" noProof="0"/>
          </a:p>
        </p:txBody>
      </p:sp>
      <p:sp>
        <p:nvSpPr>
          <p:cNvPr id="19" name="Marcador de posición de texto 2"/>
          <p:cNvSpPr>
            <a:spLocks noGrp="1"/>
          </p:cNvSpPr>
          <p:nvPr>
            <p:ph type="body" idx="1" hasCustomPrompt="1"/>
          </p:nvPr>
        </p:nvSpPr>
        <p:spPr>
          <a:xfrm>
            <a:off x="913774" y="4204820"/>
            <a:ext cx="3296409"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0" name="Marcador de posición de imagen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1" name="Marcador de posición de texto 3"/>
          <p:cNvSpPr>
            <a:spLocks noGrp="1"/>
          </p:cNvSpPr>
          <p:nvPr>
            <p:ph type="body" sz="half" idx="18" hasCustomPrompt="1"/>
          </p:nvPr>
        </p:nvSpPr>
        <p:spPr>
          <a:xfrm>
            <a:off x="913774" y="4781082"/>
            <a:ext cx="3296409"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2" name="Marcador de posición de texto 4"/>
          <p:cNvSpPr>
            <a:spLocks noGrp="1"/>
          </p:cNvSpPr>
          <p:nvPr>
            <p:ph type="body" sz="quarter" idx="3" hasCustomPrompt="1"/>
          </p:nvPr>
        </p:nvSpPr>
        <p:spPr>
          <a:xfrm>
            <a:off x="4442759" y="4204820"/>
            <a:ext cx="3301828"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3" name="Marcador de posición de imagen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4" name="Marcador de posición de texto 3"/>
          <p:cNvSpPr>
            <a:spLocks noGrp="1"/>
          </p:cNvSpPr>
          <p:nvPr>
            <p:ph type="body" sz="half" idx="19" hasCustomPrompt="1"/>
          </p:nvPr>
        </p:nvSpPr>
        <p:spPr>
          <a:xfrm>
            <a:off x="4441348" y="4781080"/>
            <a:ext cx="3303352"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25" name="Marcador de posición de texto 4"/>
          <p:cNvSpPr>
            <a:spLocks noGrp="1"/>
          </p:cNvSpPr>
          <p:nvPr>
            <p:ph type="body" sz="quarter" idx="13" hasCustomPrompt="1"/>
          </p:nvPr>
        </p:nvSpPr>
        <p:spPr>
          <a:xfrm>
            <a:off x="7973298" y="4204820"/>
            <a:ext cx="330068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26" name="Marcador de posición de imagen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smtClean="0"/>
              <a:t>Haga clic en el icono para agregar una imagen</a:t>
            </a:r>
            <a:endParaRPr lang="es-ES" noProof="0"/>
          </a:p>
        </p:txBody>
      </p:sp>
      <p:sp>
        <p:nvSpPr>
          <p:cNvPr id="27" name="Marcador de posición de texto 3"/>
          <p:cNvSpPr>
            <a:spLocks noGrp="1"/>
          </p:cNvSpPr>
          <p:nvPr>
            <p:ph type="body" sz="half" idx="20" hasCustomPrompt="1"/>
          </p:nvPr>
        </p:nvSpPr>
        <p:spPr>
          <a:xfrm>
            <a:off x="7973173" y="4781078"/>
            <a:ext cx="3305053"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3" name="Marcador de posición de fecha 2"/>
          <p:cNvSpPr>
            <a:spLocks noGrp="1"/>
          </p:cNvSpPr>
          <p:nvPr>
            <p:ph type="dt" sz="half" idx="10"/>
          </p:nvPr>
        </p:nvSpPr>
        <p:spPr/>
        <p:txBody>
          <a:bodyPr rtlCol="0"/>
          <a:lstStyle/>
          <a:p>
            <a:pPr rtl="0"/>
            <a:fld id="{97E90261-52F1-40F6-929B-C1DF9C651BB8}" type="datetime1">
              <a:rPr lang="es-ES" noProof="0" smtClean="0"/>
              <a:t>31/03/2021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797418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11" name="Marcador de posición de texto vertical 2"/>
          <p:cNvSpPr>
            <a:spLocks noGrp="1"/>
          </p:cNvSpPr>
          <p:nvPr>
            <p:ph type="body" orient="vert" sz="quarter" idx="13" hasCustomPrompt="1"/>
          </p:nvPr>
        </p:nvSpPr>
        <p:spPr>
          <a:xfrm>
            <a:off x="913775" y="2367093"/>
            <a:ext cx="10364452" cy="3424107"/>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89618102-05E2-4FF2-9F24-AC13EE1D625A}" type="datetime1">
              <a:rPr lang="es-ES" noProof="0" smtClean="0"/>
              <a:t>31/03/2021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339669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Imagen 8"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vertical 1"/>
          <p:cNvSpPr>
            <a:spLocks noGrp="1"/>
          </p:cNvSpPr>
          <p:nvPr>
            <p:ph type="title" orient="vert"/>
          </p:nvPr>
        </p:nvSpPr>
        <p:spPr>
          <a:xfrm>
            <a:off x="8724900" y="609601"/>
            <a:ext cx="2553326" cy="5181599"/>
          </a:xfrm>
        </p:spPr>
        <p:txBody>
          <a:bodyPr vert="eaVert" rtlCol="0"/>
          <a:lstStyle>
            <a:lvl1pPr algn="l">
              <a:defRPr/>
            </a:lvl1pPr>
          </a:lstStyle>
          <a:p>
            <a:pPr rtl="0"/>
            <a:r>
              <a:rPr lang="es-ES" noProof="0" smtClean="0"/>
              <a:t>Haga clic para modificar el estilo de título del patrón</a:t>
            </a:r>
            <a:endParaRPr lang="es-ES" noProof="0"/>
          </a:p>
        </p:txBody>
      </p:sp>
      <p:sp>
        <p:nvSpPr>
          <p:cNvPr id="8" name="Marcador de posición de texto vertical 2"/>
          <p:cNvSpPr>
            <a:spLocks noGrp="1"/>
          </p:cNvSpPr>
          <p:nvPr>
            <p:ph type="body" orient="vert" sz="quarter" idx="13" hasCustomPrompt="1"/>
          </p:nvPr>
        </p:nvSpPr>
        <p:spPr>
          <a:xfrm>
            <a:off x="913775" y="609601"/>
            <a:ext cx="7658724" cy="5181599"/>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DD907A07-7659-4280-9BEE-16C8402E1559}" type="datetime1">
              <a:rPr lang="es-ES" noProof="0" smtClean="0"/>
              <a:t>31/03/2021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5564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pic>
        <p:nvPicPr>
          <p:cNvPr id="3" name="Imagen 2"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12" name="Marcador de posición de contenido 2"/>
          <p:cNvSpPr>
            <a:spLocks noGrp="1"/>
          </p:cNvSpPr>
          <p:nvPr>
            <p:ph sz="quarter" idx="13" hasCustomPrompt="1"/>
          </p:nvPr>
        </p:nvSpPr>
        <p:spPr>
          <a:xfrm>
            <a:off x="913774" y="2367092"/>
            <a:ext cx="10363826"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B4BBBCC1-B8DF-4632-A4B7-8DCA23870C31}" type="datetime1">
              <a:rPr lang="es-ES" noProof="0" smtClean="0"/>
              <a:t>31/03/2021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062707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Imagen 8"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828563"/>
            <a:ext cx="10351752" cy="2736819"/>
          </a:xfrm>
        </p:spPr>
        <p:txBody>
          <a:bodyPr rtlCol="0" anchor="b">
            <a:normAutofit/>
          </a:bodyPr>
          <a:lstStyle>
            <a:lvl1pPr>
              <a:defRPr sz="4000"/>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913774" y="3657457"/>
            <a:ext cx="10351752"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16C11D98-B0C7-40C1-AAF4-4E3F0E25CB4D}" type="datetime1">
              <a:rPr lang="es-ES" noProof="0" smtClean="0"/>
              <a:t>31/03/2021</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87535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Título 1"/>
          <p:cNvSpPr>
            <a:spLocks noGrp="1"/>
          </p:cNvSpPr>
          <p:nvPr>
            <p:ph type="title"/>
          </p:nvPr>
        </p:nvSpPr>
        <p:spPr>
          <a:xfrm>
            <a:off x="913775" y="618517"/>
            <a:ext cx="10364451" cy="1596177"/>
          </a:xfrm>
        </p:spPr>
        <p:txBody>
          <a:bodyPr rtlCol="0"/>
          <a:lstStyle/>
          <a:p>
            <a:pPr rtl="0"/>
            <a:r>
              <a:rPr lang="es-ES" noProof="0" smtClean="0"/>
              <a:t>Haga clic para modificar el estilo de título del patrón</a:t>
            </a:r>
            <a:endParaRPr lang="es-ES" noProof="0"/>
          </a:p>
        </p:txBody>
      </p:sp>
      <p:sp>
        <p:nvSpPr>
          <p:cNvPr id="12" name="Marcador de posición de contenido 2"/>
          <p:cNvSpPr>
            <a:spLocks noGrp="1"/>
          </p:cNvSpPr>
          <p:nvPr>
            <p:ph sz="quarter" idx="13" hasCustomPrompt="1"/>
          </p:nvPr>
        </p:nvSpPr>
        <p:spPr>
          <a:xfrm>
            <a:off x="913774" y="2367092"/>
            <a:ext cx="5106026"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13" name="Marcador de posición de contenido 3"/>
          <p:cNvSpPr>
            <a:spLocks noGrp="1"/>
          </p:cNvSpPr>
          <p:nvPr>
            <p:ph sz="quarter" idx="14" hasCustomPrompt="1"/>
          </p:nvPr>
        </p:nvSpPr>
        <p:spPr>
          <a:xfrm>
            <a:off x="6172200" y="2367092"/>
            <a:ext cx="5105400" cy="342410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4FC81E67-6E22-4A8A-9035-16C1B24E3FEE}"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55164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Imagen 14"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Título 1"/>
          <p:cNvSpPr>
            <a:spLocks noGrp="1"/>
          </p:cNvSpPr>
          <p:nvPr>
            <p:ph type="title"/>
          </p:nvPr>
        </p:nvSpPr>
        <p:spPr>
          <a:xfrm>
            <a:off x="913775" y="618517"/>
            <a:ext cx="10364451" cy="1596177"/>
          </a:xfrm>
        </p:spPr>
        <p:txBody>
          <a:bodyPr rtlCol="0"/>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146328" y="2371018"/>
            <a:ext cx="487347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2" name="Marcador de posición de contenido 3"/>
          <p:cNvSpPr>
            <a:spLocks noGrp="1"/>
          </p:cNvSpPr>
          <p:nvPr>
            <p:ph sz="quarter" idx="13" hasCustomPrompt="1"/>
          </p:nvPr>
        </p:nvSpPr>
        <p:spPr>
          <a:xfrm>
            <a:off x="913774" y="3051012"/>
            <a:ext cx="5106027" cy="274018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396423" y="2371018"/>
            <a:ext cx="488180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13" name="Marcador de posición de contenido 5"/>
          <p:cNvSpPr>
            <a:spLocks noGrp="1"/>
          </p:cNvSpPr>
          <p:nvPr>
            <p:ph sz="quarter" idx="14" hasCustomPrompt="1"/>
          </p:nvPr>
        </p:nvSpPr>
        <p:spPr>
          <a:xfrm>
            <a:off x="6172200" y="3051012"/>
            <a:ext cx="5105401" cy="2740187"/>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posición de fecha 6"/>
          <p:cNvSpPr>
            <a:spLocks noGrp="1"/>
          </p:cNvSpPr>
          <p:nvPr>
            <p:ph type="dt" sz="half" idx="10"/>
          </p:nvPr>
        </p:nvSpPr>
        <p:spPr/>
        <p:txBody>
          <a:bodyPr rtlCol="0"/>
          <a:lstStyle/>
          <a:p>
            <a:pPr rtl="0"/>
            <a:fld id="{B54AF3E3-1292-4643-A1B3-1B68038F99E4}" type="datetime1">
              <a:rPr lang="es-ES" noProof="0" smtClean="0"/>
              <a:t>31/03/2021</a:t>
            </a:fld>
            <a:endParaRPr lang="es-ES" noProof="0"/>
          </a:p>
        </p:txBody>
      </p:sp>
      <p:sp>
        <p:nvSpPr>
          <p:cNvPr id="8" name="Marcador de posición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3720249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Imagen 7"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fecha 2"/>
          <p:cNvSpPr>
            <a:spLocks noGrp="1"/>
          </p:cNvSpPr>
          <p:nvPr>
            <p:ph type="dt" sz="half" idx="10"/>
          </p:nvPr>
        </p:nvSpPr>
        <p:spPr/>
        <p:txBody>
          <a:bodyPr rtlCol="0"/>
          <a:lstStyle/>
          <a:p>
            <a:pPr rtl="0"/>
            <a:fld id="{011B34C2-FFBF-4739-8D26-1EDD11CC51C2}" type="datetime1">
              <a:rPr lang="es-ES" noProof="0" smtClean="0"/>
              <a:t>31/03/2021</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61332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Imagen 6"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Marcador de posición de fecha 1"/>
          <p:cNvSpPr>
            <a:spLocks noGrp="1"/>
          </p:cNvSpPr>
          <p:nvPr>
            <p:ph type="dt" sz="half" idx="10"/>
          </p:nvPr>
        </p:nvSpPr>
        <p:spPr/>
        <p:txBody>
          <a:bodyPr rtlCol="0"/>
          <a:lstStyle/>
          <a:p>
            <a:pPr rtl="0"/>
            <a:fld id="{25009D30-D91B-4D44-9568-5A57793DD1D3}" type="datetime1">
              <a:rPr lang="es-ES" noProof="0" smtClean="0"/>
              <a:t>31/03/2021</a:t>
            </a:fld>
            <a:endParaRPr lang="es-ES" noProof="0"/>
          </a:p>
        </p:txBody>
      </p:sp>
      <p:sp>
        <p:nvSpPr>
          <p:cNvPr id="3" name="Marcador de posición de pie de página 2"/>
          <p:cNvSpPr>
            <a:spLocks noGrp="1"/>
          </p:cNvSpPr>
          <p:nvPr>
            <p:ph type="ftr" sz="quarter" idx="11"/>
          </p:nvPr>
        </p:nvSpPr>
        <p:spPr/>
        <p:txBody>
          <a:bodyPr rtlCol="0"/>
          <a:lstStyle/>
          <a:p>
            <a:pPr rtl="0"/>
            <a:endParaRPr lang="es-ES" noProof="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75379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pic>
        <p:nvPicPr>
          <p:cNvPr id="11" name="Imagen 10"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5" y="609600"/>
            <a:ext cx="3935688" cy="2023252"/>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10" name="Marcador de posición de contenido 2"/>
          <p:cNvSpPr>
            <a:spLocks noGrp="1"/>
          </p:cNvSpPr>
          <p:nvPr>
            <p:ph sz="quarter" idx="13" hasCustomPrompt="1"/>
          </p:nvPr>
        </p:nvSpPr>
        <p:spPr>
          <a:xfrm>
            <a:off x="5078062" y="609600"/>
            <a:ext cx="6200163" cy="5181599"/>
          </a:xfr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913774" y="2632852"/>
            <a:ext cx="3935689"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527EBF83-1D5B-4E3B-A765-43CEE2F8586E}"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188518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pic>
        <p:nvPicPr>
          <p:cNvPr id="10" name="Imagen 9" descr="Droplets-HD-Content-R1d.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ítulo 1"/>
          <p:cNvSpPr>
            <a:spLocks noGrp="1"/>
          </p:cNvSpPr>
          <p:nvPr>
            <p:ph type="title"/>
          </p:nvPr>
        </p:nvSpPr>
        <p:spPr>
          <a:xfrm>
            <a:off x="913774" y="609600"/>
            <a:ext cx="5934969" cy="2023254"/>
          </a:xfrm>
        </p:spPr>
        <p:txBody>
          <a:bodyPr rtlCol="0" anchor="b"/>
          <a:lstStyle>
            <a:lvl1pPr algn="ctr">
              <a:defRPr sz="3200"/>
            </a:lvl1pPr>
          </a:lstStyle>
          <a:p>
            <a:pPr rtl="0"/>
            <a:r>
              <a:rPr lang="es-ES" noProof="0" smtClean="0"/>
              <a:t>Haga clic para modificar el estilo de título del patrón</a:t>
            </a:r>
            <a:endParaRPr lang="es-ES" noProof="0"/>
          </a:p>
        </p:txBody>
      </p:sp>
      <p:sp>
        <p:nvSpPr>
          <p:cNvPr id="3" name="Marcador de posición de imagen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913794" y="2632852"/>
            <a:ext cx="5934949"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7DCDA6C8-B7BD-4DB8-BBF0-734EB71426BF}" type="datetime1">
              <a:rPr lang="es-ES" noProof="0" smtClean="0"/>
              <a:t>31/03/2021</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a:p>
        </p:txBody>
      </p:sp>
    </p:spTree>
    <p:extLst>
      <p:ext uri="{BB962C8B-B14F-4D97-AF65-F5344CB8AC3E}">
        <p14:creationId xmlns:p14="http://schemas.microsoft.com/office/powerpoint/2010/main" val="208249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Imagen 2" descr="\\DROBO-FS\QuickDrops\JB\PPTX NG\Droplets\LightingOverlay.png"/>
          <p:cNvPicPr>
            <a:picLocks noChangeAspect="1" noChangeArrowheads="1"/>
          </p:cNvPicPr>
          <p:nvPr/>
        </p:nvPicPr>
        <p:blipFill>
          <a:blip r:embed="rId19" cstate="email">
            <a:alphaModFix/>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osición de título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posición de fecha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fld id="{0F0141C6-8A0A-40DB-88BA-CBF580343E03}" type="datetime1">
              <a:rPr lang="es-ES" noProof="0" smtClean="0"/>
              <a:t>31/03/2021</a:t>
            </a:fld>
            <a:endParaRPr lang="es-ES" noProof="0" dirty="0"/>
          </a:p>
        </p:txBody>
      </p:sp>
      <p:sp>
        <p:nvSpPr>
          <p:cNvPr id="5" name="Marcador de posición de pie de página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endParaRPr lang="es-ES" noProof="0" dirty="0"/>
          </a:p>
        </p:txBody>
      </p:sp>
      <p:sp>
        <p:nvSpPr>
          <p:cNvPr id="6" name="Marcador de posición de número de diapositiva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6D22F896-40B5-4ADD-8801-0D06FADFA095}" type="slidenum">
              <a:rPr lang="es-ES" noProof="0" smtClean="0"/>
              <a:pPr rtl="0"/>
              <a:t>‹Nº›</a:t>
            </a:fld>
            <a:endParaRPr lang="es-ES" noProof="0" dirty="0"/>
          </a:p>
        </p:txBody>
      </p:sp>
    </p:spTree>
    <p:extLst>
      <p:ext uri="{BB962C8B-B14F-4D97-AF65-F5344CB8AC3E}">
        <p14:creationId xmlns:p14="http://schemas.microsoft.com/office/powerpoint/2010/main" val="17522617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10" name="Rectángulo 9">
            <a:extLst>
              <a:ext uri="{FF2B5EF4-FFF2-40B4-BE49-F238E27FC236}">
                <a16:creationId xmlns:a16="http://schemas.microsoft.com/office/drawing/2014/main" xmlns="" id="{4A391C69-E52F-4DC0-B51A-0DABC54840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pic>
        <p:nvPicPr>
          <p:cNvPr id="12" name="Imagen 2">
            <a:extLst>
              <a:ext uri="{FF2B5EF4-FFF2-40B4-BE49-F238E27FC236}">
                <a16:creationId xmlns:a16="http://schemas.microsoft.com/office/drawing/2014/main" xmlns="" id="{C3C7ED6A-DE7F-4002-9699-B659DE5512C6}"/>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email">
            <a:alphaModFix/>
            <a:extLst>
              <a:ext uri="{28A0092B-C50C-407E-A947-70E740481C1C}">
                <a14:useLocalDpi xmlns:a14="http://schemas.microsoft.com/office/drawing/2010/main"/>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14" name="Rectángulo 13">
            <a:extLst>
              <a:ext uri="{FF2B5EF4-FFF2-40B4-BE49-F238E27FC236}">
                <a16:creationId xmlns:a16="http://schemas.microsoft.com/office/drawing/2014/main" xmlns="" id="{048390FD-448E-4FF2-AEE8-C46960568E3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275961" y="-2"/>
            <a:ext cx="81313" cy="6858002"/>
          </a:xfrm>
          <a:prstGeom prst="rect">
            <a:avLst/>
          </a:prstGeom>
          <a:gradFill flip="none" rotWithShape="1">
            <a:gsLst>
              <a:gs pos="84000">
                <a:srgbClr val="B5B5B5"/>
              </a:gs>
              <a:gs pos="60159">
                <a:srgbClr val="D5D5D5"/>
              </a:gs>
              <a:gs pos="50447">
                <a:srgbClr val="E6E6E6"/>
              </a:gs>
              <a:gs pos="44260">
                <a:srgbClr val="D5D5D5"/>
              </a:gs>
              <a:gs pos="15928">
                <a:srgbClr val="B5B5B5"/>
              </a:gs>
              <a:gs pos="7000">
                <a:srgbClr val="8A8A8A"/>
              </a:gs>
              <a:gs pos="0">
                <a:srgbClr val="BBBBBB"/>
              </a:gs>
              <a:gs pos="93000">
                <a:srgbClr val="8A8A8A"/>
              </a:gs>
              <a:gs pos="100000">
                <a:srgbClr val="BBBBB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pic>
        <p:nvPicPr>
          <p:cNvPr id="5" name="Imagen 4" descr="Placa de Petri">
            <a:extLst>
              <a:ext uri="{FF2B5EF4-FFF2-40B4-BE49-F238E27FC236}">
                <a16:creationId xmlns:a16="http://schemas.microsoft.com/office/drawing/2014/main" xmlns="" id="{D16B27C4-A9C2-4AC4-9DD3-88F63F48E83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354507" y="-2"/>
            <a:ext cx="4834726" cy="6857990"/>
          </a:xfrm>
          <a:prstGeom prst="rect">
            <a:avLst/>
          </a:prstGeom>
        </p:spPr>
      </p:pic>
      <p:sp>
        <p:nvSpPr>
          <p:cNvPr id="2" name="Título 1">
            <a:extLst>
              <a:ext uri="{FF2B5EF4-FFF2-40B4-BE49-F238E27FC236}">
                <a16:creationId xmlns:a16="http://schemas.microsoft.com/office/drawing/2014/main" xmlns="" id="{6BE7596B-F237-47DD-989E-9D8B0B49B4BB}"/>
              </a:ext>
            </a:extLst>
          </p:cNvPr>
          <p:cNvSpPr>
            <a:spLocks noGrp="1"/>
          </p:cNvSpPr>
          <p:nvPr>
            <p:ph type="ctrTitle"/>
          </p:nvPr>
        </p:nvSpPr>
        <p:spPr>
          <a:xfrm>
            <a:off x="252248" y="994319"/>
            <a:ext cx="6684612" cy="834481"/>
          </a:xfrm>
        </p:spPr>
        <p:txBody>
          <a:bodyPr rtlCol="0">
            <a:normAutofit/>
          </a:bodyPr>
          <a:lstStyle/>
          <a:p>
            <a:pPr rtl="0"/>
            <a:r>
              <a:rPr lang="es-ES" sz="2400" b="1" dirty="0" smtClean="0">
                <a:solidFill>
                  <a:schemeClr val="tx1">
                    <a:lumMod val="65000"/>
                    <a:lumOff val="35000"/>
                  </a:schemeClr>
                </a:solidFill>
              </a:rPr>
              <a:t>Comité de ética y prevención de conflictos de interés</a:t>
            </a:r>
            <a:endParaRPr lang="es-ES" sz="2400" b="1" dirty="0">
              <a:solidFill>
                <a:schemeClr val="tx1">
                  <a:lumMod val="65000"/>
                  <a:lumOff val="35000"/>
                </a:schemeClr>
              </a:solidFill>
            </a:endParaRPr>
          </a:p>
        </p:txBody>
      </p:sp>
      <p:pic>
        <p:nvPicPr>
          <p:cNvPr id="11" name="Imagen 10"/>
          <p:cNvPicPr/>
          <p:nvPr/>
        </p:nvPicPr>
        <p:blipFill>
          <a:blip r:embed="rId5">
            <a:extLst>
              <a:ext uri="{28A0092B-C50C-407E-A947-70E740481C1C}">
                <a14:useLocalDpi xmlns:a14="http://schemas.microsoft.com/office/drawing/2010/main" val="0"/>
              </a:ext>
            </a:extLst>
          </a:blip>
          <a:srcRect b="18182"/>
          <a:stretch>
            <a:fillRect/>
          </a:stretch>
        </p:blipFill>
        <p:spPr bwMode="auto">
          <a:xfrm>
            <a:off x="141561" y="270640"/>
            <a:ext cx="1924050" cy="514350"/>
          </a:xfrm>
          <a:prstGeom prst="rect">
            <a:avLst/>
          </a:prstGeom>
          <a:noFill/>
          <a:ln>
            <a:noFill/>
          </a:ln>
        </p:spPr>
      </p:pic>
      <p:pic>
        <p:nvPicPr>
          <p:cNvPr id="13" name="Imagen 12"/>
          <p:cNvPicPr/>
          <p:nvPr/>
        </p:nvPicPr>
        <p:blipFill>
          <a:blip r:embed="rId6">
            <a:extLst>
              <a:ext uri="{28A0092B-C50C-407E-A947-70E740481C1C}">
                <a14:useLocalDpi xmlns:a14="http://schemas.microsoft.com/office/drawing/2010/main" val="0"/>
              </a:ext>
            </a:extLst>
          </a:blip>
          <a:srcRect/>
          <a:stretch>
            <a:fillRect/>
          </a:stretch>
        </p:blipFill>
        <p:spPr bwMode="auto">
          <a:xfrm>
            <a:off x="5046094" y="137069"/>
            <a:ext cx="1916430" cy="857250"/>
          </a:xfrm>
          <a:prstGeom prst="rect">
            <a:avLst/>
          </a:prstGeom>
          <a:noFill/>
          <a:ln>
            <a:noFill/>
          </a:ln>
        </p:spPr>
      </p:pic>
      <p:sp>
        <p:nvSpPr>
          <p:cNvPr id="6" name="CuadroTexto 5"/>
          <p:cNvSpPr txBox="1"/>
          <p:nvPr/>
        </p:nvSpPr>
        <p:spPr>
          <a:xfrm>
            <a:off x="7357274" y="137069"/>
            <a:ext cx="4834726" cy="830997"/>
          </a:xfrm>
          <a:prstGeom prst="rect">
            <a:avLst/>
          </a:prstGeom>
          <a:noFill/>
        </p:spPr>
        <p:txBody>
          <a:bodyPr wrap="square" rtlCol="0">
            <a:spAutoFit/>
          </a:bodyPr>
          <a:lstStyle/>
          <a:p>
            <a:pPr algn="ctr"/>
            <a:r>
              <a:rPr lang="es-ES" sz="1600" b="1" dirty="0" smtClean="0">
                <a:latin typeface="Calibri" panose="020F0502020204030204" pitchFamily="34" charset="0"/>
                <a:cs typeface="Calibri" panose="020F0502020204030204" pitchFamily="34" charset="0"/>
              </a:rPr>
              <a:t>DIRECTORIO DE ASESORES  </a:t>
            </a:r>
          </a:p>
          <a:p>
            <a:pPr algn="ctr"/>
            <a:r>
              <a:rPr lang="es-ES" sz="1600" b="1" dirty="0" smtClean="0">
                <a:latin typeface="Calibri" panose="020F0502020204030204" pitchFamily="34" charset="0"/>
                <a:cs typeface="Calibri" panose="020F0502020204030204" pitchFamily="34" charset="0"/>
              </a:rPr>
              <a:t>COMITÉ DE ETICA Y PREVENCIÓN DE CONFLICTOS DE INTERES.</a:t>
            </a:r>
            <a:endParaRPr lang="es-ES" sz="1600" b="1" dirty="0">
              <a:latin typeface="Calibri" panose="020F0502020204030204" pitchFamily="34" charset="0"/>
              <a:cs typeface="Calibri" panose="020F0502020204030204" pitchFamily="34" charset="0"/>
            </a:endParaRPr>
          </a:p>
        </p:txBody>
      </p:sp>
      <p:sp>
        <p:nvSpPr>
          <p:cNvPr id="7" name="CuadroTexto 6"/>
          <p:cNvSpPr txBox="1"/>
          <p:nvPr/>
        </p:nvSpPr>
        <p:spPr>
          <a:xfrm>
            <a:off x="7998372" y="1843798"/>
            <a:ext cx="4004441" cy="400110"/>
          </a:xfrm>
          <a:prstGeom prst="rect">
            <a:avLst/>
          </a:prstGeom>
          <a:noFill/>
        </p:spPr>
        <p:txBody>
          <a:bodyPr wrap="square" rtlCol="0">
            <a:spAutoFit/>
          </a:bodyPr>
          <a:lstStyle/>
          <a:p>
            <a:pPr algn="ctr"/>
            <a:endParaRPr lang="es-ES" sz="2000" dirty="0">
              <a:latin typeface="Calibri" panose="020F0502020204030204" pitchFamily="34" charset="0"/>
              <a:cs typeface="Calibri" panose="020F0502020204030204" pitchFamily="34" charset="0"/>
            </a:endParaRPr>
          </a:p>
        </p:txBody>
      </p:sp>
      <p:sp>
        <p:nvSpPr>
          <p:cNvPr id="8" name="CuadroTexto 7"/>
          <p:cNvSpPr txBox="1"/>
          <p:nvPr/>
        </p:nvSpPr>
        <p:spPr>
          <a:xfrm>
            <a:off x="746234" y="2963917"/>
            <a:ext cx="5801711" cy="830997"/>
          </a:xfrm>
          <a:prstGeom prst="rect">
            <a:avLst/>
          </a:prstGeom>
          <a:noFill/>
        </p:spPr>
        <p:txBody>
          <a:bodyPr wrap="square" rtlCol="0">
            <a:spAutoFit/>
          </a:bodyPr>
          <a:lstStyle/>
          <a:p>
            <a:pPr algn="ctr"/>
            <a:r>
              <a:rPr lang="es-ES" sz="2400" b="1" dirty="0" smtClean="0"/>
              <a:t>DIRECTORIO DE ASESORES </a:t>
            </a:r>
          </a:p>
          <a:p>
            <a:pPr algn="ctr"/>
            <a:r>
              <a:rPr lang="es-ES" sz="2400" b="1" dirty="0" smtClean="0"/>
              <a:t>2021</a:t>
            </a:r>
            <a:endParaRPr lang="es-ES" sz="2400" b="1" dirty="0"/>
          </a:p>
        </p:txBody>
      </p:sp>
      <p:graphicFrame>
        <p:nvGraphicFramePr>
          <p:cNvPr id="3" name="Tabla 2"/>
          <p:cNvGraphicFramePr>
            <a:graphicFrameLocks noGrp="1"/>
          </p:cNvGraphicFramePr>
          <p:nvPr>
            <p:extLst>
              <p:ext uri="{D42A27DB-BD31-4B8C-83A1-F6EECF244321}">
                <p14:modId xmlns:p14="http://schemas.microsoft.com/office/powerpoint/2010/main" val="3441128143"/>
              </p:ext>
            </p:extLst>
          </p:nvPr>
        </p:nvGraphicFramePr>
        <p:xfrm>
          <a:off x="7354507" y="2043853"/>
          <a:ext cx="4837493" cy="2483256"/>
        </p:xfrm>
        <a:graphic>
          <a:graphicData uri="http://schemas.openxmlformats.org/drawingml/2006/table">
            <a:tbl>
              <a:tblPr firstRow="1" bandRow="1">
                <a:tableStyleId>{5C22544A-7EE6-4342-B048-85BDC9FD1C3A}</a:tableStyleId>
              </a:tblPr>
              <a:tblGrid>
                <a:gridCol w="1723590"/>
                <a:gridCol w="1623741"/>
                <a:gridCol w="1490162"/>
              </a:tblGrid>
              <a:tr h="334416">
                <a:tc>
                  <a:txBody>
                    <a:bodyPr/>
                    <a:lstStyle/>
                    <a:p>
                      <a:pPr algn="ctr"/>
                      <a:r>
                        <a:rPr lang="es-MX" sz="1000" dirty="0" smtClean="0">
                          <a:latin typeface="Calibri" panose="020F0502020204030204" pitchFamily="34" charset="0"/>
                          <a:cs typeface="Calibri" panose="020F0502020204030204" pitchFamily="34" charset="0"/>
                        </a:rPr>
                        <a:t>ADSCRIPCION</a:t>
                      </a:r>
                      <a:endParaRPr lang="es-MX" sz="10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NOMBRE COMPLETO</a:t>
                      </a:r>
                      <a:endParaRPr lang="es-MX" sz="1100" dirty="0">
                        <a:latin typeface="Calibri" panose="020F0502020204030204" pitchFamily="34" charset="0"/>
                        <a:cs typeface="Calibri" panose="020F0502020204030204" pitchFamily="34" charset="0"/>
                      </a:endParaRPr>
                    </a:p>
                  </a:txBody>
                  <a:tcPr/>
                </a:tc>
                <a:tc>
                  <a:txBody>
                    <a:bodyPr/>
                    <a:lstStyle/>
                    <a:p>
                      <a:pPr algn="ctr"/>
                      <a:r>
                        <a:rPr lang="es-MX" sz="1100" dirty="0" smtClean="0">
                          <a:latin typeface="Calibri" panose="020F0502020204030204" pitchFamily="34" charset="0"/>
                          <a:cs typeface="Calibri" panose="020F0502020204030204" pitchFamily="34" charset="0"/>
                        </a:rPr>
                        <a:t>TELEFONO OFICINAS</a:t>
                      </a: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000" dirty="0" smtClean="0">
                          <a:latin typeface="Calibri" panose="020F0502020204030204" pitchFamily="34" charset="0"/>
                          <a:cs typeface="Calibri" panose="020F0502020204030204" pitchFamily="34" charset="0"/>
                        </a:rPr>
                        <a:t>Subdirección</a:t>
                      </a:r>
                      <a:r>
                        <a:rPr lang="es-MX" sz="1000" baseline="0" dirty="0" smtClean="0">
                          <a:latin typeface="Calibri" panose="020F0502020204030204" pitchFamily="34" charset="0"/>
                          <a:cs typeface="Calibri" panose="020F0502020204030204" pitchFamily="34" charset="0"/>
                        </a:rPr>
                        <a:t> Jurídica</a:t>
                      </a:r>
                      <a:endParaRPr lang="es-MX" sz="10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b="0" i="0" u="none" strike="noStrike" kern="1200" dirty="0" smtClean="0">
                          <a:solidFill>
                            <a:schemeClr val="dk1"/>
                          </a:solidFill>
                          <a:effectLst/>
                          <a:latin typeface="Calibri" panose="020F0502020204030204" pitchFamily="34" charset="0"/>
                          <a:ea typeface="+mn-ea"/>
                          <a:cs typeface="Calibri" panose="020F0502020204030204" pitchFamily="34" charset="0"/>
                        </a:rPr>
                        <a:t>Lic. Fátima Penagos Martínez</a:t>
                      </a:r>
                      <a:endParaRPr lang="es-MX" sz="1100" b="0" i="0" kern="1200" dirty="0" smtClean="0">
                        <a:solidFill>
                          <a:schemeClr val="dk1"/>
                        </a:solidFill>
                        <a:effectLst/>
                        <a:latin typeface="Calibri" panose="020F0502020204030204" pitchFamily="34" charset="0"/>
                        <a:ea typeface="+mn-ea"/>
                        <a:cs typeface="Calibri" panose="020F0502020204030204" pitchFamily="34" charset="0"/>
                      </a:endParaRPr>
                    </a:p>
                    <a:p>
                      <a:pPr algn="ctr"/>
                      <a:endParaRPr lang="es-MX" sz="11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smtClean="0">
                          <a:solidFill>
                            <a:schemeClr val="dk1"/>
                          </a:solidFill>
                          <a:effectLst/>
                          <a:latin typeface="Calibri" panose="020F0502020204030204" pitchFamily="34" charset="0"/>
                          <a:ea typeface="+mn-ea"/>
                          <a:cs typeface="Calibri" panose="020F0502020204030204" pitchFamily="34" charset="0"/>
                        </a:rPr>
                        <a:t>61 8 92 50, Ext. 44079</a:t>
                      </a:r>
                    </a:p>
                    <a:p>
                      <a:pPr algn="ct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000" dirty="0" smtClean="0">
                          <a:latin typeface="Calibri" panose="020F0502020204030204" pitchFamily="34" charset="0"/>
                          <a:cs typeface="Calibri" panose="020F0502020204030204" pitchFamily="34" charset="0"/>
                        </a:rPr>
                        <a:t>Departamento</a:t>
                      </a:r>
                      <a:r>
                        <a:rPr lang="es-MX" sz="1000" baseline="0" dirty="0" smtClean="0">
                          <a:latin typeface="Calibri" panose="020F0502020204030204" pitchFamily="34" charset="0"/>
                          <a:cs typeface="Calibri" panose="020F0502020204030204" pitchFamily="34" charset="0"/>
                        </a:rPr>
                        <a:t> de Relaciones Laborales</a:t>
                      </a:r>
                      <a:endParaRPr lang="es-MX" sz="10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000" b="0" i="0" u="none" strike="noStrike" kern="1200" dirty="0" smtClean="0">
                          <a:solidFill>
                            <a:schemeClr val="dk1"/>
                          </a:solidFill>
                          <a:effectLst/>
                          <a:latin typeface="Calibri" panose="020F0502020204030204" pitchFamily="34" charset="0"/>
                          <a:ea typeface="+mn-ea"/>
                          <a:cs typeface="Calibri" panose="020F0502020204030204" pitchFamily="34" charset="0"/>
                        </a:rPr>
                        <a:t>Lic. </a:t>
                      </a:r>
                      <a:r>
                        <a:rPr lang="es-ES" sz="1000" b="0" i="0" u="none" strike="noStrike" kern="1200" dirty="0" err="1" smtClean="0">
                          <a:solidFill>
                            <a:schemeClr val="dk1"/>
                          </a:solidFill>
                          <a:effectLst/>
                          <a:latin typeface="Calibri" panose="020F0502020204030204" pitchFamily="34" charset="0"/>
                          <a:ea typeface="+mn-ea"/>
                          <a:cs typeface="Calibri" panose="020F0502020204030204" pitchFamily="34" charset="0"/>
                        </a:rPr>
                        <a:t>Aline</a:t>
                      </a:r>
                      <a:r>
                        <a:rPr lang="es-ES" sz="1000" b="0" i="0" u="none" strike="noStrike" kern="1200" dirty="0" smtClean="0">
                          <a:solidFill>
                            <a:schemeClr val="dk1"/>
                          </a:solidFill>
                          <a:effectLst/>
                          <a:latin typeface="Calibri" panose="020F0502020204030204" pitchFamily="34" charset="0"/>
                          <a:ea typeface="+mn-ea"/>
                          <a:cs typeface="Calibri" panose="020F0502020204030204" pitchFamily="34" charset="0"/>
                        </a:rPr>
                        <a:t> Alejandra </a:t>
                      </a:r>
                      <a:r>
                        <a:rPr lang="es-ES" sz="1000" b="0" i="0" u="none" strike="noStrike" kern="1200" dirty="0" err="1" smtClean="0">
                          <a:solidFill>
                            <a:schemeClr val="dk1"/>
                          </a:solidFill>
                          <a:effectLst/>
                          <a:latin typeface="Calibri" panose="020F0502020204030204" pitchFamily="34" charset="0"/>
                          <a:ea typeface="+mn-ea"/>
                          <a:cs typeface="Calibri" panose="020F0502020204030204" pitchFamily="34" charset="0"/>
                        </a:rPr>
                        <a:t>Fonz</a:t>
                      </a:r>
                      <a:r>
                        <a:rPr lang="es-ES" sz="1000" b="0" i="0" u="none" strike="noStrike" kern="1200" dirty="0" smtClean="0">
                          <a:solidFill>
                            <a:schemeClr val="dk1"/>
                          </a:solidFill>
                          <a:effectLst/>
                          <a:latin typeface="Calibri" panose="020F0502020204030204" pitchFamily="34" charset="0"/>
                          <a:ea typeface="+mn-ea"/>
                          <a:cs typeface="Calibri" panose="020F0502020204030204" pitchFamily="34" charset="0"/>
                        </a:rPr>
                        <a:t> Murillo</a:t>
                      </a:r>
                      <a:endParaRPr lang="es-ES" sz="1000" b="0" i="0" kern="1200" dirty="0" smtClean="0">
                        <a:solidFill>
                          <a:schemeClr val="dk1"/>
                        </a:solidFill>
                        <a:effectLst/>
                        <a:latin typeface="Calibri" panose="020F0502020204030204" pitchFamily="34" charset="0"/>
                        <a:ea typeface="+mn-ea"/>
                        <a:cs typeface="Calibri" panose="020F0502020204030204" pitchFamily="34" charset="0"/>
                      </a:endParaRPr>
                    </a:p>
                    <a:p>
                      <a:pPr algn="ctr"/>
                      <a:endParaRPr lang="es-MX" sz="11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smtClean="0">
                          <a:solidFill>
                            <a:schemeClr val="dk1"/>
                          </a:solidFill>
                          <a:effectLst/>
                          <a:latin typeface="Calibri" panose="020F0502020204030204" pitchFamily="34" charset="0"/>
                          <a:ea typeface="+mn-ea"/>
                          <a:cs typeface="Calibri" panose="020F0502020204030204" pitchFamily="34" charset="0"/>
                        </a:rPr>
                        <a:t>61 8 92 50, Ext. 44157</a:t>
                      </a:r>
                    </a:p>
                    <a:p>
                      <a:pPr algn="ctr"/>
                      <a:endParaRPr lang="es-MX" sz="1100" dirty="0">
                        <a:latin typeface="Calibri" panose="020F0502020204030204" pitchFamily="34" charset="0"/>
                        <a:cs typeface="Calibri" panose="020F0502020204030204" pitchFamily="34" charset="0"/>
                      </a:endParaRPr>
                    </a:p>
                  </a:txBody>
                  <a:tcPr/>
                </a:tc>
              </a:tr>
              <a:tr h="334416">
                <a:tc>
                  <a:txBody>
                    <a:bodyPr/>
                    <a:lstStyle/>
                    <a:p>
                      <a:pPr algn="ctr"/>
                      <a:r>
                        <a:rPr lang="es-MX" sz="1000" dirty="0" smtClean="0">
                          <a:latin typeface="Calibri" panose="020F0502020204030204" pitchFamily="34" charset="0"/>
                          <a:cs typeface="Calibri" panose="020F0502020204030204" pitchFamily="34" charset="0"/>
                        </a:rPr>
                        <a:t>Subdirección de Recursos Financieros</a:t>
                      </a:r>
                      <a:endParaRPr lang="es-MX" sz="10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000" b="0" i="0" u="none" strike="noStrike" kern="1200" dirty="0" smtClean="0">
                          <a:solidFill>
                            <a:schemeClr val="dk1"/>
                          </a:solidFill>
                          <a:effectLst/>
                          <a:latin typeface="Calibri" panose="020F0502020204030204" pitchFamily="34" charset="0"/>
                          <a:ea typeface="+mn-ea"/>
                          <a:cs typeface="Calibri" panose="020F0502020204030204" pitchFamily="34" charset="0"/>
                        </a:rPr>
                        <a:t>C.P. Susana Magdalena </a:t>
                      </a:r>
                      <a:r>
                        <a:rPr lang="pt-BR" sz="1000" b="0" i="0" u="none" strike="noStrike" kern="1200" smtClean="0">
                          <a:solidFill>
                            <a:schemeClr val="dk1"/>
                          </a:solidFill>
                          <a:effectLst/>
                          <a:latin typeface="Calibri" panose="020F0502020204030204" pitchFamily="34" charset="0"/>
                          <a:ea typeface="+mn-ea"/>
                          <a:cs typeface="Calibri" panose="020F0502020204030204" pitchFamily="34" charset="0"/>
                        </a:rPr>
                        <a:t>Ruíz</a:t>
                      </a:r>
                      <a:r>
                        <a:rPr lang="pt-BR" sz="1000" b="0" i="0" u="none" strike="noStrike" kern="1200" dirty="0" smtClean="0">
                          <a:solidFill>
                            <a:schemeClr val="dk1"/>
                          </a:solidFill>
                          <a:effectLst/>
                          <a:latin typeface="Calibri" panose="020F0502020204030204" pitchFamily="34" charset="0"/>
                          <a:ea typeface="+mn-ea"/>
                          <a:cs typeface="Calibri" panose="020F0502020204030204" pitchFamily="34" charset="0"/>
                        </a:rPr>
                        <a:t> López</a:t>
                      </a:r>
                      <a:endParaRPr lang="pt-BR" sz="1000" b="0" i="0" kern="1200" dirty="0" smtClean="0">
                        <a:solidFill>
                          <a:schemeClr val="dk1"/>
                        </a:solidFill>
                        <a:effectLst/>
                        <a:latin typeface="Calibri" panose="020F0502020204030204" pitchFamily="34" charset="0"/>
                        <a:ea typeface="+mn-ea"/>
                        <a:cs typeface="Calibri" panose="020F0502020204030204" pitchFamily="34" charset="0"/>
                      </a:endParaRPr>
                    </a:p>
                    <a:p>
                      <a:pPr algn="ctr"/>
                      <a:endParaRPr lang="es-MX" sz="1100" dirty="0">
                        <a:latin typeface="Calibri" panose="020F0502020204030204" pitchFamily="34" charset="0"/>
                        <a:cs typeface="Calibri" panose="020F0502020204030204" pitchFamily="34" charset="0"/>
                      </a:endParaRPr>
                    </a:p>
                  </a:txBody>
                  <a:tcPr/>
                </a:tc>
                <a:tc>
                  <a:txBody>
                    <a:bodyPr/>
                    <a:lstStyle/>
                    <a:p>
                      <a:r>
                        <a:rPr lang="en-US" sz="1000" b="0" i="0" kern="1200" dirty="0" smtClean="0">
                          <a:solidFill>
                            <a:schemeClr val="dk1"/>
                          </a:solidFill>
                          <a:effectLst/>
                          <a:latin typeface="Calibri" panose="020F0502020204030204" pitchFamily="34" charset="0"/>
                          <a:ea typeface="+mn-ea"/>
                          <a:cs typeface="Calibri" panose="020F0502020204030204" pitchFamily="34" charset="0"/>
                        </a:rPr>
                        <a:t>61 8 92 50, Ext. 44138</a:t>
                      </a:r>
                      <a:endParaRPr lang="en-US" sz="1000" b="0" i="0" kern="1200" dirty="0">
                        <a:solidFill>
                          <a:schemeClr val="dk1"/>
                        </a:solidFill>
                        <a:effectLst/>
                        <a:latin typeface="Calibri" panose="020F0502020204030204" pitchFamily="34" charset="0"/>
                        <a:ea typeface="+mn-ea"/>
                        <a:cs typeface="Calibri" panose="020F0502020204030204" pitchFamily="34" charset="0"/>
                      </a:endParaRPr>
                    </a:p>
                  </a:txBody>
                  <a:tcPr/>
                </a:tc>
              </a:tr>
              <a:tr h="334416">
                <a:tc>
                  <a:txBody>
                    <a:bodyPr/>
                    <a:lstStyle/>
                    <a:p>
                      <a:pPr algn="ctr"/>
                      <a:r>
                        <a:rPr lang="es-MX" sz="1100" dirty="0" smtClean="0">
                          <a:latin typeface="Calibri" panose="020F0502020204030204" pitchFamily="34" charset="0"/>
                          <a:cs typeface="Calibri" panose="020F0502020204030204" pitchFamily="34" charset="0"/>
                        </a:rPr>
                        <a:t>Departamento</a:t>
                      </a:r>
                      <a:r>
                        <a:rPr lang="es-MX" sz="1100" baseline="0" dirty="0" smtClean="0">
                          <a:latin typeface="Calibri" panose="020F0502020204030204" pitchFamily="34" charset="0"/>
                          <a:cs typeface="Calibri" panose="020F0502020204030204" pitchFamily="34" charset="0"/>
                        </a:rPr>
                        <a:t> de Recursos Generales</a:t>
                      </a:r>
                      <a:endParaRPr lang="es-MX" sz="11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000" b="0" i="0" u="none" strike="noStrike" kern="1200" dirty="0" smtClean="0">
                          <a:solidFill>
                            <a:schemeClr val="dk1"/>
                          </a:solidFill>
                          <a:effectLst/>
                          <a:latin typeface="Calibri" panose="020F0502020204030204" pitchFamily="34" charset="0"/>
                          <a:ea typeface="+mn-ea"/>
                          <a:cs typeface="Calibri" panose="020F0502020204030204" pitchFamily="34" charset="0"/>
                        </a:rPr>
                        <a:t>Lic. José Raúl Rueda Silván</a:t>
                      </a:r>
                      <a:endParaRPr lang="es-MX" sz="1000" b="0" i="0" kern="1200" dirty="0" smtClean="0">
                        <a:solidFill>
                          <a:schemeClr val="dk1"/>
                        </a:solidFill>
                        <a:effectLst/>
                        <a:latin typeface="Calibri" panose="020F0502020204030204" pitchFamily="34" charset="0"/>
                        <a:ea typeface="+mn-ea"/>
                        <a:cs typeface="Calibri" panose="020F0502020204030204" pitchFamily="34" charset="0"/>
                      </a:endParaRPr>
                    </a:p>
                    <a:p>
                      <a:pPr algn="ctr"/>
                      <a:endParaRPr lang="es-MX" sz="1100"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smtClean="0">
                          <a:solidFill>
                            <a:schemeClr val="dk1"/>
                          </a:solidFill>
                          <a:effectLst/>
                          <a:latin typeface="Calibri" panose="020F0502020204030204" pitchFamily="34" charset="0"/>
                          <a:ea typeface="+mn-ea"/>
                          <a:cs typeface="Calibri" panose="020F0502020204030204" pitchFamily="34" charset="0"/>
                        </a:rPr>
                        <a:t>61 8 92 50, Ext. 44169</a:t>
                      </a:r>
                    </a:p>
                    <a:p>
                      <a:pPr algn="ctr"/>
                      <a:endParaRPr lang="es-MX" sz="1100" dirty="0">
                        <a:latin typeface="Calibri" panose="020F0502020204030204" pitchFamily="34" charset="0"/>
                        <a:cs typeface="Calibri" panose="020F0502020204030204" pitchFamily="34" charset="0"/>
                      </a:endParaRPr>
                    </a:p>
                  </a:txBody>
                  <a:tcPr/>
                </a:tc>
              </a:tr>
            </a:tbl>
          </a:graphicData>
        </a:graphic>
      </p:graphicFrame>
      <p:sp>
        <p:nvSpPr>
          <p:cNvPr id="15" name="CuadroTexto 14"/>
          <p:cNvSpPr txBox="1"/>
          <p:nvPr/>
        </p:nvSpPr>
        <p:spPr>
          <a:xfrm>
            <a:off x="7351737" y="5815918"/>
            <a:ext cx="4837495" cy="784830"/>
          </a:xfrm>
          <a:prstGeom prst="rect">
            <a:avLst/>
          </a:prstGeom>
          <a:noFill/>
        </p:spPr>
        <p:txBody>
          <a:bodyPr wrap="square" rtlCol="0">
            <a:spAutoFit/>
          </a:bodyPr>
          <a:lstStyle/>
          <a:p>
            <a:pPr algn="just"/>
            <a:r>
              <a:rPr lang="es-MX" sz="900" dirty="0" smtClean="0">
                <a:latin typeface="Calibri" panose="020F0502020204030204" pitchFamily="34" charset="0"/>
                <a:cs typeface="Calibri" panose="020F0502020204030204" pitchFamily="34" charset="0"/>
              </a:rPr>
              <a:t>EL PRESENTE DIRECTORIO ESTA CONDICIONADO A LA VIGENCIA DE LA CALIFICACION DE LAS COMPETENCIAS, QUE DEBEN ACREDITAR LOS SERVIDORES PUBLICOS QUE ACTUARAN COMO ASESORES DE ACUERDO CON LO SEÑALADO EN EL NUMERAL 14 DEL “PROTOCOLO DE ACTUACION DE LOS COMITES DE ETICA Y DE PREVENCION DE CONFLICTOS DE INTERES EN LA ATENCION DE ACTOS DE PRESUNTOS ACTOS DE DISCRIMINACION”.</a:t>
            </a:r>
            <a:endParaRPr lang="es-MX" sz="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9427588"/>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2E158AC7-AA74-4FE4-9207-24EA2187AAEA}">
  <ds:schemaRefs>
    <ds:schemaRef ds:uri="http://schemas.microsoft.com/sharepoint/v3/contenttype/forms"/>
  </ds:schemaRefs>
</ds:datastoreItem>
</file>

<file path=customXml/itemProps2.xml><?xml version="1.0" encoding="utf-8"?>
<ds:datastoreItem xmlns:ds="http://schemas.openxmlformats.org/officeDocument/2006/customXml" ds:itemID="{297E0B37-40BF-4857-B2E5-B52E6B39D4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B31D25-712D-46FD-A9DF-85443E555627}">
  <ds:schemaRefs>
    <ds:schemaRef ds:uri="http://schemas.openxmlformats.org/package/2006/metadata/core-properties"/>
    <ds:schemaRef ds:uri="16c05727-aa75-4e4a-9b5f-8a80a1165891"/>
    <ds:schemaRef ds:uri="http://purl.org/dc/elements/1.1/"/>
    <ds:schemaRef ds:uri="http://schemas.microsoft.com/office/2006/metadata/properties"/>
    <ds:schemaRef ds:uri="71af3243-3dd4-4a8d-8c0d-dd76da1f02a5"/>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Diseño de gota de laboratorio</Template>
  <TotalTime>0</TotalTime>
  <Words>163</Words>
  <Application>Microsoft Office PowerPoint</Application>
  <PresentationFormat>Panorámica</PresentationFormat>
  <Paragraphs>22</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Tw Cen MT</vt:lpstr>
      <vt:lpstr>Gota</vt:lpstr>
      <vt:lpstr>Comité de ética y prevención de conflictos de interés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2021-02-12T20:18:40Z</dcterms:created>
  <dcterms:modified xsi:type="dcterms:W3CDTF">2021-03-31T21:23:04Z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