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797675" cy="987425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05" autoAdjust="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DABF28D3-4C98-4A0C-8E9E-2258B31A87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FB6FEEF3-4418-4A4D-9563-9C6E6CD145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5B026-FA0D-4688-974F-F5F316B121FB}" type="datetimeFigureOut">
              <a:rPr lang="es-ES" smtClean="0"/>
              <a:t>27/03/2021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39EDAFB2-A393-4C93-BB71-812808DDF7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5E4B9CF-4AA2-455E-8BE6-21362BA3D2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4987C-5CC5-4EF7-ABA1-8403BF62D8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075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007F4-4827-440D-BECC-AF402BADACAD}" type="datetimeFigureOut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/>
            <a:r>
              <a:rPr lang="es-ES" noProof="0" dirty="0"/>
              <a:t>Segundo nivel</a:t>
            </a:r>
          </a:p>
          <a:p>
            <a:pPr lvl="2"/>
            <a:r>
              <a:rPr lang="es-ES" noProof="0" dirty="0"/>
              <a:t>Tercer nivel</a:t>
            </a:r>
          </a:p>
          <a:p>
            <a:pPr lvl="3"/>
            <a:r>
              <a:rPr lang="es-ES" noProof="0" dirty="0"/>
              <a:t>Cuarto nivel</a:t>
            </a:r>
          </a:p>
          <a:p>
            <a:pPr lvl="4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F142A-67FA-4A5A-AEC3-27124719DA30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26425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6F142A-67FA-4A5A-AEC3-27124719DA3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6195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Droplets-HD-Title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rtlCol="0" anchor="b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editar el estilo de subtítulo del patrón</a:t>
            </a:r>
            <a:endParaRPr lang="es-ES" noProof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2FAD48-46CF-4496-82BD-6625B2B4A993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8740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913774" y="5108728"/>
            <a:ext cx="10364452" cy="682472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F7164C-6CEA-48E4-84F9-C5412A768014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7697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rtlCol="0" anchor="ctr"/>
          <a:lstStyle>
            <a:lvl1pPr algn="ctr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913775" y="4204821"/>
            <a:ext cx="10364452" cy="1586380"/>
          </a:xfrm>
        </p:spPr>
        <p:txBody>
          <a:bodyPr rtlCol="0"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F33619-3F8F-466E-A4AF-5FD2F0EDF2A2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12422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446212" y="609600"/>
            <a:ext cx="9302752" cy="2992904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del título del patrón</a:t>
            </a:r>
          </a:p>
        </p:txBody>
      </p:sp>
      <p:sp>
        <p:nvSpPr>
          <p:cNvPr id="12" name="Marcador de posición de texto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610032"/>
            <a:ext cx="8752299" cy="59478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913774" y="4372796"/>
            <a:ext cx="10364452" cy="1421053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324A38-B0DB-4C2A-A61D-E2B752635A5E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13" name="Cuadro de texto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es-E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Cuadro de texto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1610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913775" y="4662335"/>
            <a:ext cx="10364452" cy="1140644"/>
          </a:xfrm>
        </p:spPr>
        <p:txBody>
          <a:bodyPr rtlCol="0"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1987A0-95A6-41B6-A496-C6EAAEDAF540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9213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7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913774" y="2367093"/>
            <a:ext cx="3298976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8" name="Marcador de posición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913774" y="2943355"/>
            <a:ext cx="3298976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9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452389" y="2367093"/>
            <a:ext cx="329152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0" name="Marcador de posición de texto 3"/>
          <p:cNvSpPr>
            <a:spLocks noGrp="1"/>
          </p:cNvSpPr>
          <p:nvPr>
            <p:ph type="body" sz="half" idx="16" hasCustomPrompt="1"/>
          </p:nvPr>
        </p:nvSpPr>
        <p:spPr>
          <a:xfrm>
            <a:off x="4441348" y="2943355"/>
            <a:ext cx="3303351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1" name="Marcador de posición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973298" y="2367093"/>
            <a:ext cx="33049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2" name="Marcador de posición de texto 3"/>
          <p:cNvSpPr>
            <a:spLocks noGrp="1"/>
          </p:cNvSpPr>
          <p:nvPr>
            <p:ph type="body" sz="half" idx="17" hasCustomPrompt="1"/>
          </p:nvPr>
        </p:nvSpPr>
        <p:spPr>
          <a:xfrm>
            <a:off x="7973298" y="2943355"/>
            <a:ext cx="3304928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91C098-BE29-440A-A328-51AABB21805A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88399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ítulo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9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913774" y="4204820"/>
            <a:ext cx="3296409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0" name="Marcador de posición de imagen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21" name="Marcador de posición de texto 3"/>
          <p:cNvSpPr>
            <a:spLocks noGrp="1"/>
          </p:cNvSpPr>
          <p:nvPr>
            <p:ph type="body" sz="half" idx="18" hasCustomPrompt="1"/>
          </p:nvPr>
        </p:nvSpPr>
        <p:spPr>
          <a:xfrm>
            <a:off x="913774" y="4781082"/>
            <a:ext cx="3296409" cy="10101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2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442759" y="4204820"/>
            <a:ext cx="33018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3" name="Marcador de posición de imagen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24" name="Marcador de posición de texto 3"/>
          <p:cNvSpPr>
            <a:spLocks noGrp="1"/>
          </p:cNvSpPr>
          <p:nvPr>
            <p:ph type="body" sz="half" idx="19" hasCustomPrompt="1"/>
          </p:nvPr>
        </p:nvSpPr>
        <p:spPr>
          <a:xfrm>
            <a:off x="4441348" y="4781080"/>
            <a:ext cx="3303352" cy="101011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5" name="Marcador de posición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973298" y="4204820"/>
            <a:ext cx="330068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6" name="Marcador de posición de imagen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27" name="Marcador de posición de texto 3"/>
          <p:cNvSpPr>
            <a:spLocks noGrp="1"/>
          </p:cNvSpPr>
          <p:nvPr>
            <p:ph type="body" sz="half" idx="20" hasCustomPrompt="1"/>
          </p:nvPr>
        </p:nvSpPr>
        <p:spPr>
          <a:xfrm>
            <a:off x="7973173" y="4781078"/>
            <a:ext cx="3305053" cy="10101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E90261-52F1-40F6-929B-C1DF9C651BB8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797418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1" name="Marcador de posición de texto vertical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913775" y="2367093"/>
            <a:ext cx="10364452" cy="3424107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618102-05E2-4FF2-9F24-AC13EE1D625A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39669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8" name="Marcador de posición de texto vertical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913775" y="609601"/>
            <a:ext cx="7658724" cy="5181599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907A07-7659-4280-9BEE-16C8402E1559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5564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2" name="Marcador de posición de contenido 2"/>
          <p:cNvSpPr>
            <a:spLocks noGrp="1"/>
          </p:cNvSpPr>
          <p:nvPr>
            <p:ph sz="quarter" idx="13" hasCustomPrompt="1"/>
          </p:nvPr>
        </p:nvSpPr>
        <p:spPr>
          <a:xfrm>
            <a:off x="913774" y="2367092"/>
            <a:ext cx="10363826" cy="3424107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BBBCC1-B8DF-4632-A4B7-8DCA23870C31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06270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913774" y="3657457"/>
            <a:ext cx="10351752" cy="1368183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6C11D98-B0C7-40C1-AAF4-4E3F0E25CB4D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7535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2" name="Marcador de posición de contenido 2"/>
          <p:cNvSpPr>
            <a:spLocks noGrp="1"/>
          </p:cNvSpPr>
          <p:nvPr>
            <p:ph sz="quarter" idx="13" hasCustomPrompt="1"/>
          </p:nvPr>
        </p:nvSpPr>
        <p:spPr>
          <a:xfrm>
            <a:off x="913774" y="2367092"/>
            <a:ext cx="5106026" cy="3424107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3" name="Marcador de posición de contenido 3"/>
          <p:cNvSpPr>
            <a:spLocks noGrp="1"/>
          </p:cNvSpPr>
          <p:nvPr>
            <p:ph sz="quarter" idx="14" hasCustomPrompt="1"/>
          </p:nvPr>
        </p:nvSpPr>
        <p:spPr>
          <a:xfrm>
            <a:off x="6172200" y="2367092"/>
            <a:ext cx="5105400" cy="3424107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C81E67-6E22-4A8A-9035-16C1B24E3FEE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5164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6328" y="2371018"/>
            <a:ext cx="4873474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2" name="Marcador de posición de contenido 3"/>
          <p:cNvSpPr>
            <a:spLocks noGrp="1"/>
          </p:cNvSpPr>
          <p:nvPr>
            <p:ph sz="quarter" idx="13" hasCustomPrompt="1"/>
          </p:nvPr>
        </p:nvSpPr>
        <p:spPr>
          <a:xfrm>
            <a:off x="913774" y="3051012"/>
            <a:ext cx="5106027" cy="2740187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396423" y="2371018"/>
            <a:ext cx="4881804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3" name="Marcador de posición de contenido 5"/>
          <p:cNvSpPr>
            <a:spLocks noGrp="1"/>
          </p:cNvSpPr>
          <p:nvPr>
            <p:ph sz="quarter" idx="14" hasCustomPrompt="1"/>
          </p:nvPr>
        </p:nvSpPr>
        <p:spPr>
          <a:xfrm>
            <a:off x="6172200" y="3051012"/>
            <a:ext cx="5105401" cy="2740187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4AF3E3-1292-4643-A1B3-1B68038F99E4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72024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1B34C2-FFBF-4739-8D26-1EDD11CC51C2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1332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009D30-D91B-4D44-9568-5A57793DD1D3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5379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0" name="Marcador de posición de contenido 2"/>
          <p:cNvSpPr>
            <a:spLocks noGrp="1"/>
          </p:cNvSpPr>
          <p:nvPr>
            <p:ph sz="quarter" idx="13" hasCustomPrompt="1"/>
          </p:nvPr>
        </p:nvSpPr>
        <p:spPr>
          <a:xfrm>
            <a:off x="5078062" y="609600"/>
            <a:ext cx="6200163" cy="5181599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913774" y="2632852"/>
            <a:ext cx="3935689" cy="3158348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EBF83-1D5B-4E3B-A765-43CEE2F8586E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88518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913794" y="2632852"/>
            <a:ext cx="5934949" cy="3158347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CDA6C8-B7BD-4DB8-BBF0-734EB71426BF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8249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0F0141C6-8A0A-40DB-88BA-CBF580343E03}" type="datetime1">
              <a:rPr lang="es-ES" noProof="0" smtClean="0"/>
              <a:t>27/03/2021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5226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ángulo 9">
            <a:extLst>
              <a:ext uri="{FF2B5EF4-FFF2-40B4-BE49-F238E27FC236}">
                <a16:creationId xmlns:a16="http://schemas.microsoft.com/office/drawing/2014/main" xmlns="" id="{4A391C69-E52F-4DC0-B51A-0DABC54840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pic>
        <p:nvPicPr>
          <p:cNvPr id="12" name="Imagen 2">
            <a:extLst>
              <a:ext uri="{FF2B5EF4-FFF2-40B4-BE49-F238E27FC236}">
                <a16:creationId xmlns:a16="http://schemas.microsoft.com/office/drawing/2014/main" xmlns="" id="{C3C7ED6A-DE7F-4002-9699-B659DE5512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048390FD-448E-4FF2-AEE8-C46960568E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275961" y="-2"/>
            <a:ext cx="81313" cy="6858002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pic>
        <p:nvPicPr>
          <p:cNvPr id="5" name="Imagen 4" descr="Placa de Petri">
            <a:extLst>
              <a:ext uri="{FF2B5EF4-FFF2-40B4-BE49-F238E27FC236}">
                <a16:creationId xmlns:a16="http://schemas.microsoft.com/office/drawing/2014/main" xmlns="" id="{D16B27C4-A9C2-4AC4-9DD3-88F63F48E83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4507" y="-2"/>
            <a:ext cx="4834726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BE7596B-F237-47DD-989E-9D8B0B49B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248" y="994319"/>
            <a:ext cx="6684612" cy="834481"/>
          </a:xfrm>
        </p:spPr>
        <p:txBody>
          <a:bodyPr rtlCol="0">
            <a:normAutofit/>
          </a:bodyPr>
          <a:lstStyle/>
          <a:p>
            <a:pPr rtl="0"/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Comité de ética y prevención de conflictos de interés</a:t>
            </a:r>
            <a:endParaRPr lang="es-E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1" name="Imagen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2"/>
          <a:stretch>
            <a:fillRect/>
          </a:stretch>
        </p:blipFill>
        <p:spPr bwMode="auto">
          <a:xfrm>
            <a:off x="141561" y="270640"/>
            <a:ext cx="192405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n 1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094" y="137069"/>
            <a:ext cx="191643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/>
          <p:cNvSpPr txBox="1"/>
          <p:nvPr/>
        </p:nvSpPr>
        <p:spPr>
          <a:xfrm>
            <a:off x="7357274" y="137069"/>
            <a:ext cx="483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INTEGRACIÓN DEL </a:t>
            </a:r>
          </a:p>
          <a:p>
            <a:pPr algn="ctr"/>
            <a:r>
              <a:rPr lang="es-E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COMITÉ DE ETICA Y PREVENCIÓN DE CONFLICTOS DE INTERES.</a:t>
            </a:r>
            <a:endParaRPr lang="es-E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998372" y="1843798"/>
            <a:ext cx="4004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46234" y="2963917"/>
            <a:ext cx="5801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DIRECTORIO DE INTEGRANTES</a:t>
            </a:r>
            <a:endParaRPr lang="es-ES" sz="2400" b="1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613063"/>
              </p:ext>
            </p:extLst>
          </p:nvPr>
        </p:nvGraphicFramePr>
        <p:xfrm>
          <a:off x="7367339" y="1293341"/>
          <a:ext cx="4837493" cy="483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3590"/>
                <a:gridCol w="1623741"/>
                <a:gridCol w="1490162"/>
              </a:tblGrid>
              <a:tr h="334416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NOMBRE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CARGO EN COMITÉ Y EN LA DEPENDENCIA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DATOS</a:t>
                      </a:r>
                      <a:r>
                        <a:rPr lang="es-MX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 CONTACO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34416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L.A.</a:t>
                      </a:r>
                      <a:r>
                        <a:rPr lang="es-MX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SAMUEL SILVAN OLAN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PRESIDENTE</a:t>
                      </a:r>
                    </a:p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DIRECTOR DE ADMINISTRACION Y FINANZAS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961 61 8 92 50 EXT.</a:t>
                      </a:r>
                      <a:r>
                        <a:rPr lang="es-MX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44215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34416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L.A.E. ANITA DEL</a:t>
                      </a:r>
                      <a:r>
                        <a:rPr lang="es-MX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CARMEN GARCIA LEON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SECRETARIA EJECUTIVA</a:t>
                      </a:r>
                    </a:p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SUBDIRECTORA</a:t>
                      </a:r>
                      <a:r>
                        <a:rPr lang="es-MX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 RECURSOS HUMANOS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961 61</a:t>
                      </a:r>
                      <a:r>
                        <a:rPr lang="es-MX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8 92 50 EXT. 44024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34416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DR. ARIOSTO</a:t>
                      </a:r>
                      <a:r>
                        <a:rPr lang="es-MX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COUTIÑO NIÑO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SUBSECRETARIO PROPIETARIO</a:t>
                      </a:r>
                    </a:p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DIRECTOR</a:t>
                      </a:r>
                      <a:r>
                        <a:rPr lang="es-MX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 ATENCION MEDICA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961 61 8 92 50 EXT. 44193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34416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C. OSCAR PALOMEQUE CISNEROS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DIRECTOR PROPIETARIO</a:t>
                      </a:r>
                    </a:p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SUBDIRECTOR DE SALUD AMBIENTAL </a:t>
                      </a:r>
                    </a:p>
                    <a:p>
                      <a:pPr algn="ctr"/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961 61 3 31 23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34416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ING.</a:t>
                      </a:r>
                      <a:r>
                        <a:rPr lang="es-MX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ELESBAN HIRAM RAMIREZ SANCHEZ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JEFE</a:t>
                      </a:r>
                      <a:r>
                        <a:rPr lang="es-MX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 AREA PROPIETARIO</a:t>
                      </a:r>
                    </a:p>
                    <a:p>
                      <a:pPr algn="ctr"/>
                      <a:r>
                        <a:rPr lang="es-MX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JEFE DE LA UNIDAD DE INFORMATICA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961 61 8 92 50 EXT. 44100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34416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C. MAURICIO JIMENEZ RUIZ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OPERATIVO PROPIETARIO</a:t>
                      </a:r>
                    </a:p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APOYO</a:t>
                      </a:r>
                      <a:r>
                        <a:rPr lang="es-MX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ADMINISTRATIVO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963 63 2 19 33</a:t>
                      </a:r>
                      <a:endParaRPr lang="es-MX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02284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E158AC7-AA74-4FE4-9207-24EA2187AA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7E0B37-40BF-4857-B2E5-B52E6B39D4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B31D25-712D-46FD-A9DF-85443E555627}">
  <ds:schemaRefs>
    <ds:schemaRef ds:uri="http://schemas.microsoft.com/office/infopath/2007/PartnerControls"/>
    <ds:schemaRef ds:uri="71af3243-3dd4-4a8d-8c0d-dd76da1f02a5"/>
    <ds:schemaRef ds:uri="http://purl.org/dc/terms/"/>
    <ds:schemaRef ds:uri="http://schemas.microsoft.com/office/2006/documentManagement/types"/>
    <ds:schemaRef ds:uri="http://purl.org/dc/elements/1.1/"/>
    <ds:schemaRef ds:uri="16c05727-aa75-4e4a-9b5f-8a80a1165891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Diseño de gota de laboratorio</Template>
  <TotalTime>0</TotalTime>
  <Words>149</Words>
  <Application>Microsoft Office PowerPoint</Application>
  <PresentationFormat>Panorámica</PresentationFormat>
  <Paragraphs>32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Tw Cen MT</vt:lpstr>
      <vt:lpstr>Gota</vt:lpstr>
      <vt:lpstr>Comité de ética y prevención de conflictos de interés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2021-02-12T20:18:40Z</dcterms:created>
  <dcterms:modified xsi:type="dcterms:W3CDTF">2021-03-27T16:28:46Z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