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797675" cy="987425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ABF28D3-4C98-4A0C-8E9E-2258B31A87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B6FEEF3-4418-4A4D-9563-9C6E6CD145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5B026-FA0D-4688-974F-F5F316B121FB}" type="datetimeFigureOut">
              <a:rPr lang="es-ES" smtClean="0"/>
              <a:t>27/03/2021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9EDAFB2-A393-4C93-BB71-812808DDF7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5E4B9CF-4AA2-455E-8BE6-21362BA3D2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4987C-5CC5-4EF7-ABA1-8403BF62D8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075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007F4-4827-440D-BECC-AF402BADACAD}" type="datetimeFigureOut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142A-67FA-4A5A-AEC3-27124719DA3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6425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F142A-67FA-4A5A-AEC3-27124719DA3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82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2FAD48-46CF-4496-82BD-6625B2B4A993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874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F7164C-6CEA-48E4-84F9-C5412A768014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769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F33619-3F8F-466E-A4AF-5FD2F0EDF2A2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2422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del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324A38-B0DB-4C2A-A61D-E2B752635A5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3" name="Cuadro de texto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Cuadro de texto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61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1987A0-95A6-41B6-A496-C6EAAEDAF540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21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91C098-BE29-440A-A328-51AABB21805A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8399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E90261-52F1-40F6-929B-C1DF9C651BB8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974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1" name="Marcador de posición de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618102-05E2-4FF2-9F24-AC13EE1D625A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3966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8" name="Marcador de posición de texto vertical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907A07-7659-4280-9BEE-16C8402E1559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56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2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BBBCC1-B8DF-4632-A4B7-8DCA23870C31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627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C11D98-B0C7-40C1-AAF4-4E3F0E25CB4D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7535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2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3" name="Marcador de posición de contenido 3"/>
          <p:cNvSpPr>
            <a:spLocks noGrp="1"/>
          </p:cNvSpPr>
          <p:nvPr>
            <p:ph sz="quarter" idx="14" hasCustomPrompt="1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C81E67-6E22-4A8A-9035-16C1B24E3FE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5164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contenido 3"/>
          <p:cNvSpPr>
            <a:spLocks noGrp="1"/>
          </p:cNvSpPr>
          <p:nvPr>
            <p:ph sz="quarter" idx="13" hasCustomPrompt="1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3" name="Marcador de posición de contenido 5"/>
          <p:cNvSpPr>
            <a:spLocks noGrp="1"/>
          </p:cNvSpPr>
          <p:nvPr>
            <p:ph sz="quarter" idx="14" hasCustomPrompt="1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4AF3E3-1292-4643-A1B3-1B68038F99E4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2024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1B34C2-FFBF-4739-8D26-1EDD11CC51C2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133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009D30-D91B-4D44-9568-5A57793DD1D3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53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posición de contenido 2"/>
          <p:cNvSpPr>
            <a:spLocks noGrp="1"/>
          </p:cNvSpPr>
          <p:nvPr>
            <p:ph sz="quarter" idx="13" hasCustomPrompt="1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EBF83-1D5B-4E3B-A765-43CEE2F8586E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851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CDA6C8-B7BD-4DB8-BBF0-734EB71426BF}" type="datetime1">
              <a:rPr lang="es-ES" noProof="0" smtClean="0"/>
              <a:t>27/03/2021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824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0F0141C6-8A0A-40DB-88BA-CBF580343E03}" type="datetime1">
              <a:rPr lang="es-ES" noProof="0" smtClean="0"/>
              <a:t>27/03/2021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522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Comit&#233;.&#233;tica@saludchiapas.Gob.m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ángulo 9">
            <a:extLst>
              <a:ext uri="{FF2B5EF4-FFF2-40B4-BE49-F238E27FC236}">
                <a16:creationId xmlns:a16="http://schemas.microsoft.com/office/drawing/2014/main" xmlns="" id="{4A391C69-E52F-4DC0-B51A-0DABC54840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pic>
        <p:nvPicPr>
          <p:cNvPr id="12" name="Imagen 2">
            <a:extLst>
              <a:ext uri="{FF2B5EF4-FFF2-40B4-BE49-F238E27FC236}">
                <a16:creationId xmlns:a16="http://schemas.microsoft.com/office/drawing/2014/main" xmlns="" id="{C3C7ED6A-DE7F-4002-9699-B659DE5512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048390FD-448E-4FF2-AEE8-C46960568E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pic>
        <p:nvPicPr>
          <p:cNvPr id="5" name="Imagen 4" descr="Placa de Petri">
            <a:extLst>
              <a:ext uri="{FF2B5EF4-FFF2-40B4-BE49-F238E27FC236}">
                <a16:creationId xmlns:a16="http://schemas.microsoft.com/office/drawing/2014/main" xmlns="" id="{D16B27C4-A9C2-4AC4-9DD3-88F63F48E8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4507" y="-2"/>
            <a:ext cx="4834726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E7596B-F237-47DD-989E-9D8B0B49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551" y="2779102"/>
            <a:ext cx="6684612" cy="834481"/>
          </a:xfrm>
        </p:spPr>
        <p:txBody>
          <a:bodyPr rtlCol="0">
            <a:noAutofit/>
          </a:bodyPr>
          <a:lstStyle/>
          <a:p>
            <a:pPr rtl="0"/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Comité de ética y prevención de conflictos de interés</a:t>
            </a:r>
            <a:endParaRPr lang="es-E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Imagen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>
            <a:fillRect/>
          </a:stretch>
        </p:blipFill>
        <p:spPr bwMode="auto">
          <a:xfrm>
            <a:off x="141561" y="270640"/>
            <a:ext cx="19240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094" y="137069"/>
            <a:ext cx="191643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7357274" y="137069"/>
            <a:ext cx="483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ES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COMITÉ DE ETICA Y PREVENCIÓN DE CONFLICTOS DE INTERES.</a:t>
            </a:r>
            <a:endParaRPr lang="es-E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15994" y="1382479"/>
            <a:ext cx="400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 COMUNICARTE CON EL COMITÉ, LO PUEDES REALIZAR POR MEDIO DEL CORREO ELECTRONICO</a:t>
            </a:r>
          </a:p>
          <a:p>
            <a:pPr algn="ctr"/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Comité.ética@saludchiapas.Gob.mx</a:t>
            </a:r>
            <a:endParaRPr lang="es-E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 EN LAS OFICINAS DE LA SUBDIRECCION DE RECURSOS HUMANOS PRIMER PISO DEL INSTITUTO DE SALUD EN:</a:t>
            </a:r>
          </a:p>
          <a:p>
            <a:pPr algn="ctr"/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ADMINISTRATIVA EDIFICIO “C” COLONIA MAYA C.P. 29010 DE TUXTLA GUTIERREZ, CHIAPAS</a:t>
            </a:r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9796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E158AC7-AA74-4FE4-9207-24EA2187AA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7E0B37-40BF-4857-B2E5-B52E6B39D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B31D25-712D-46FD-A9DF-85443E555627}">
  <ds:schemaRefs>
    <ds:schemaRef ds:uri="http://schemas.microsoft.com/office/infopath/2007/PartnerControls"/>
    <ds:schemaRef ds:uri="71af3243-3dd4-4a8d-8c0d-dd76da1f02a5"/>
    <ds:schemaRef ds:uri="http://purl.org/dc/terms/"/>
    <ds:schemaRef ds:uri="http://schemas.microsoft.com/office/2006/documentManagement/types"/>
    <ds:schemaRef ds:uri="http://purl.org/dc/elements/1.1/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de gota de laboratorio</Template>
  <TotalTime>0</TotalTime>
  <Words>70</Words>
  <Application>Microsoft Office PowerPoint</Application>
  <PresentationFormat>Panorámica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Gota</vt:lpstr>
      <vt:lpstr>Comité de ética y prevención de conflictos de interés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2021-02-12T20:18:40Z</dcterms:created>
  <dcterms:modified xsi:type="dcterms:W3CDTF">2021-03-27T16:26:55Z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