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autoCompressPictures="0">
  <p:sldMasterIdLst>
    <p:sldMasterId id="2147483669" r:id="rId4"/>
  </p:sldMasterIdLst>
  <p:notesMasterIdLst>
    <p:notesMasterId r:id="rId6"/>
  </p:notesMasterIdLst>
  <p:handoutMasterIdLst>
    <p:handoutMasterId r:id="rId7"/>
  </p:handoutMasterIdLst>
  <p:sldIdLst>
    <p:sldId id="259" r:id="rId5"/>
  </p:sldIdLst>
  <p:sldSz cx="12192000" cy="6858000"/>
  <p:notesSz cx="6797675" cy="9874250"/>
  <p:defaultTextStyle>
    <a:defPPr rtl="0">
      <a:defRPr lang="es-E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05" autoAdjust="0"/>
  </p:normalViewPr>
  <p:slideViewPr>
    <p:cSldViewPr snapToGrid="0">
      <p:cViewPr varScale="1">
        <p:scale>
          <a:sx n="116" d="100"/>
          <a:sy n="116" d="100"/>
        </p:scale>
        <p:origin x="390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9" d="100"/>
          <a:sy n="89" d="100"/>
        </p:scale>
        <p:origin x="3786" y="96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1.xml"/><Relationship Id="rId10" Type="http://schemas.openxmlformats.org/officeDocument/2006/relationships/theme" Target="theme/theme1.xml"/><Relationship Id="rId4" Type="http://schemas.openxmlformats.org/officeDocument/2006/relationships/slideMaster" Target="slideMasters/slideMaster1.xml"/><Relationship Id="rId9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>
            <a:extLst>
              <a:ext uri="{FF2B5EF4-FFF2-40B4-BE49-F238E27FC236}">
                <a16:creationId xmlns:a16="http://schemas.microsoft.com/office/drawing/2014/main" xmlns="" id="{DABF28D3-4C98-4A0C-8E9E-2258B31A878F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3" name="Marcador de fecha 2">
            <a:extLst>
              <a:ext uri="{FF2B5EF4-FFF2-40B4-BE49-F238E27FC236}">
                <a16:creationId xmlns:a16="http://schemas.microsoft.com/office/drawing/2014/main" xmlns="" id="{FB6FEEF3-4418-4A4D-9563-9C6E6CD14557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A5B026-FA0D-4688-974F-F5F316B121FB}" type="datetimeFigureOut">
              <a:rPr lang="es-ES" smtClean="0"/>
              <a:t>27/03/2021</a:t>
            </a:fld>
            <a:endParaRPr lang="es-ES"/>
          </a:p>
        </p:txBody>
      </p:sp>
      <p:sp>
        <p:nvSpPr>
          <p:cNvPr id="4" name="Marcador de pie de página 3">
            <a:extLst>
              <a:ext uri="{FF2B5EF4-FFF2-40B4-BE49-F238E27FC236}">
                <a16:creationId xmlns:a16="http://schemas.microsoft.com/office/drawing/2014/main" xmlns="" id="{39EDAFB2-A393-4C93-BB71-812808DDF7DB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/>
          </a:p>
        </p:txBody>
      </p:sp>
      <p:sp>
        <p:nvSpPr>
          <p:cNvPr id="5" name="Marcador de número de diapositiva 4">
            <a:extLst>
              <a:ext uri="{FF2B5EF4-FFF2-40B4-BE49-F238E27FC236}">
                <a16:creationId xmlns:a16="http://schemas.microsoft.com/office/drawing/2014/main" xmlns="" id="{65E4B9CF-4AA2-455E-8BE6-21362BA3D2DA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B54987C-5CC5-4EF7-ABA1-8403BF62D8FA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5940754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B3007F4-4827-440D-BECC-AF402BADACAD}" type="datetimeFigureOut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36563" y="1233488"/>
            <a:ext cx="592455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ES" noProof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/>
            <a:r>
              <a:rPr lang="es-ES" noProof="0" dirty="0"/>
              <a:t>Segundo nivel</a:t>
            </a:r>
          </a:p>
          <a:p>
            <a:pPr lvl="2"/>
            <a:r>
              <a:rPr lang="es-ES" noProof="0" dirty="0"/>
              <a:t>Tercer nivel</a:t>
            </a:r>
          </a:p>
          <a:p>
            <a:pPr lvl="3"/>
            <a:r>
              <a:rPr lang="es-ES" noProof="0" dirty="0"/>
              <a:t>Cuarto nivel</a:t>
            </a:r>
          </a:p>
          <a:p>
            <a:pPr lvl="4"/>
            <a:r>
              <a:rPr lang="es-ES" noProof="0" dirty="0"/>
              <a:t>Quinto nivel</a:t>
            </a:r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ES" noProof="0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06F142A-67FA-4A5A-AEC3-27124719DA30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26425923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imagen d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106F142A-67FA-4A5A-AEC3-27124719DA30}" type="slidenum">
              <a:rPr lang="es-ES" smtClean="0"/>
              <a:t>1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20882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Droplets-HD-Title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751012" y="1300785"/>
            <a:ext cx="8689976" cy="2509213"/>
          </a:xfrm>
        </p:spPr>
        <p:txBody>
          <a:bodyPr rtlCol="0" anchor="b">
            <a:normAutofit/>
          </a:bodyPr>
          <a:lstStyle>
            <a:lvl1pPr algn="ctr">
              <a:defRPr sz="48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751012" y="3886200"/>
            <a:ext cx="8689976" cy="1371599"/>
          </a:xfrm>
        </p:spPr>
        <p:txBody>
          <a:bodyPr rtlCol="0">
            <a:normAutofit/>
          </a:bodyPr>
          <a:lstStyle>
            <a:lvl1pPr marL="0" indent="0" algn="ctr">
              <a:buNone/>
              <a:defRPr sz="22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pPr rtl="0"/>
            <a:r>
              <a:rPr lang="es-ES" noProof="0" smtClean="0"/>
              <a:t>Haga clic para editar el estilo de subtítulo del patrón</a:t>
            </a:r>
            <a:endParaRPr lang="es-ES" noProof="0"/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C22FAD48-46CF-4496-82BD-6625B2B4A993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2874030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Imagen panorámica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94" y="4289374"/>
            <a:ext cx="10364432" cy="811610"/>
          </a:xfrm>
        </p:spPr>
        <p:txBody>
          <a:bodyPr rtlCol="0" anchor="b"/>
          <a:lstStyle>
            <a:lvl1pPr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1184744" y="698261"/>
            <a:ext cx="9822532" cy="3214136"/>
          </a:xfrm>
          <a:prstGeom prst="roundRect">
            <a:avLst>
              <a:gd name="adj" fmla="val 4944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5108728"/>
            <a:ext cx="10364452" cy="682472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E7F7164C-6CEA-48E4-84F9-C5412A768014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5769795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ítulo y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609599"/>
            <a:ext cx="10364452" cy="3427245"/>
          </a:xfrm>
        </p:spPr>
        <p:txBody>
          <a:bodyPr rtlCol="0" anchor="ctr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204821"/>
            <a:ext cx="10364452" cy="1586380"/>
          </a:xfrm>
        </p:spPr>
        <p:txBody>
          <a:bodyPr rtlCol="0" anchor="ctr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AF33619-3F8F-466E-A4AF-5FD2F0EDF2A2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41242292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1446212" y="609600"/>
            <a:ext cx="9302752" cy="2992904"/>
          </a:xfrm>
        </p:spPr>
        <p:txBody>
          <a:bodyPr rtlCol="0" anchor="ctr"/>
          <a:lstStyle>
            <a:lvl1pPr>
              <a:defRPr sz="3200"/>
            </a:lvl1pPr>
          </a:lstStyle>
          <a:p>
            <a:pPr rtl="0"/>
            <a:r>
              <a:rPr lang="es-ES" noProof="0"/>
              <a:t>Haga clic para modificar el estilo del título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3" hasCustomPrompt="1"/>
          </p:nvPr>
        </p:nvSpPr>
        <p:spPr>
          <a:xfrm>
            <a:off x="1720644" y="3610032"/>
            <a:ext cx="8752299" cy="594788"/>
          </a:xfrm>
        </p:spPr>
        <p:txBody>
          <a:bodyPr rtlCol="0"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4372796"/>
            <a:ext cx="10364452" cy="1421053"/>
          </a:xfrm>
        </p:spPr>
        <p:txBody>
          <a:bodyPr rtlCol="0" anchor="ctr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8324A38-B0DB-4C2A-A61D-E2B752635A5E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  <p:sp>
        <p:nvSpPr>
          <p:cNvPr id="13" name="Cuadro de texto 12"/>
          <p:cNvSpPr txBox="1"/>
          <p:nvPr/>
        </p:nvSpPr>
        <p:spPr>
          <a:xfrm>
            <a:off x="1001488" y="75416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rtl="0"/>
            <a:r>
              <a:rPr lang="es-ES" sz="8000" noProof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4" name="Cuadro de texto 13"/>
          <p:cNvSpPr txBox="1"/>
          <p:nvPr/>
        </p:nvSpPr>
        <p:spPr>
          <a:xfrm>
            <a:off x="10557558" y="29935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 rtl="0"/>
            <a:r>
              <a:rPr lang="es-ES" sz="8000" noProof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33161084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arjeta de nomb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2138721"/>
            <a:ext cx="10364452" cy="2511835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5" y="4662335"/>
            <a:ext cx="10364452" cy="1140644"/>
          </a:xfrm>
        </p:spPr>
        <p:txBody>
          <a:bodyPr rtlCol="0" anchor="t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391987A0-95A6-41B6-A496-C6EAAEDAF540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921345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3" name="Imagen 1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5" name="Título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10364452" cy="1605094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7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13774" y="2367093"/>
            <a:ext cx="3298976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8" name="Marcador de posición de texto 3"/>
          <p:cNvSpPr>
            <a:spLocks noGrp="1"/>
          </p:cNvSpPr>
          <p:nvPr>
            <p:ph type="body" sz="half" idx="15" hasCustomPrompt="1"/>
          </p:nvPr>
        </p:nvSpPr>
        <p:spPr>
          <a:xfrm>
            <a:off x="913774" y="2943355"/>
            <a:ext cx="3298976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9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52389" y="2367093"/>
            <a:ext cx="329152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0" name="Marcador de posición de texto 3"/>
          <p:cNvSpPr>
            <a:spLocks noGrp="1"/>
          </p:cNvSpPr>
          <p:nvPr>
            <p:ph type="body" sz="half" idx="16" hasCustomPrompt="1"/>
          </p:nvPr>
        </p:nvSpPr>
        <p:spPr>
          <a:xfrm>
            <a:off x="4441348" y="2943355"/>
            <a:ext cx="3303351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1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2367093"/>
            <a:ext cx="33049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4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texto 3"/>
          <p:cNvSpPr>
            <a:spLocks noGrp="1"/>
          </p:cNvSpPr>
          <p:nvPr>
            <p:ph type="body" sz="half" idx="17" hasCustomPrompt="1"/>
          </p:nvPr>
        </p:nvSpPr>
        <p:spPr>
          <a:xfrm>
            <a:off x="7973298" y="2943355"/>
            <a:ext cx="3304928" cy="2847845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791C098-BE29-440A-A328-51AABB21805A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18839982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olumna de imagen 3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Imagen 15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" name="Título 1"/>
          <p:cNvSpPr>
            <a:spLocks noGrp="1"/>
          </p:cNvSpPr>
          <p:nvPr>
            <p:ph type="title"/>
          </p:nvPr>
        </p:nvSpPr>
        <p:spPr>
          <a:xfrm>
            <a:off x="913774" y="610772"/>
            <a:ext cx="10364452" cy="1603922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9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13774" y="4204820"/>
            <a:ext cx="3296409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0" name="Marcador de posición de imagen 2"/>
          <p:cNvSpPr>
            <a:spLocks noGrp="1" noChangeAspect="1"/>
          </p:cNvSpPr>
          <p:nvPr>
            <p:ph type="pic" idx="15"/>
          </p:nvPr>
        </p:nvSpPr>
        <p:spPr>
          <a:xfrm>
            <a:off x="913774" y="2367093"/>
            <a:ext cx="3296409" cy="1524000"/>
          </a:xfrm>
          <a:prstGeom prst="roundRect">
            <a:avLst>
              <a:gd name="adj" fmla="val 936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1" name="Marcador de posición de texto 3"/>
          <p:cNvSpPr>
            <a:spLocks noGrp="1"/>
          </p:cNvSpPr>
          <p:nvPr>
            <p:ph type="body" sz="half" idx="18" hasCustomPrompt="1"/>
          </p:nvPr>
        </p:nvSpPr>
        <p:spPr>
          <a:xfrm>
            <a:off x="913774" y="4781082"/>
            <a:ext cx="3296409" cy="1010118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2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4442759" y="4204820"/>
            <a:ext cx="3301828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3" name="Marcador de posición de imagen 2"/>
          <p:cNvSpPr>
            <a:spLocks noGrp="1" noChangeAspect="1"/>
          </p:cNvSpPr>
          <p:nvPr>
            <p:ph type="pic" idx="21"/>
          </p:nvPr>
        </p:nvSpPr>
        <p:spPr>
          <a:xfrm>
            <a:off x="4441348" y="2367093"/>
            <a:ext cx="3303352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4" name="Marcador de posición de texto 3"/>
          <p:cNvSpPr>
            <a:spLocks noGrp="1"/>
          </p:cNvSpPr>
          <p:nvPr>
            <p:ph type="body" sz="half" idx="19" hasCustomPrompt="1"/>
          </p:nvPr>
        </p:nvSpPr>
        <p:spPr>
          <a:xfrm>
            <a:off x="4441348" y="4781080"/>
            <a:ext cx="3303352" cy="1010119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5" name="Marcador de posición de texto 4"/>
          <p:cNvSpPr>
            <a:spLocks noGrp="1"/>
          </p:cNvSpPr>
          <p:nvPr>
            <p:ph type="body" sz="quarter" idx="13" hasCustomPrompt="1"/>
          </p:nvPr>
        </p:nvSpPr>
        <p:spPr>
          <a:xfrm>
            <a:off x="7973298" y="4204820"/>
            <a:ext cx="3300681" cy="576262"/>
          </a:xfrm>
        </p:spPr>
        <p:txBody>
          <a:bodyPr rtlCol="0" anchor="b">
            <a:noAutofit/>
          </a:bodyPr>
          <a:lstStyle>
            <a:lvl1pPr marL="0" indent="0" algn="ctr">
              <a:lnSpc>
                <a:spcPct val="85000"/>
              </a:lnSpc>
              <a:buNone/>
              <a:defRPr sz="22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26" name="Marcador de posición de imagen 2"/>
          <p:cNvSpPr>
            <a:spLocks noGrp="1" noChangeAspect="1"/>
          </p:cNvSpPr>
          <p:nvPr>
            <p:ph type="pic" idx="22"/>
          </p:nvPr>
        </p:nvSpPr>
        <p:spPr>
          <a:xfrm>
            <a:off x="7973298" y="2367093"/>
            <a:ext cx="3304928" cy="1524000"/>
          </a:xfrm>
          <a:prstGeom prst="roundRect">
            <a:avLst>
              <a:gd name="adj" fmla="val 8841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27" name="Marcador de posición de texto 3"/>
          <p:cNvSpPr>
            <a:spLocks noGrp="1"/>
          </p:cNvSpPr>
          <p:nvPr>
            <p:ph type="body" sz="half" idx="20" hasCustomPrompt="1"/>
          </p:nvPr>
        </p:nvSpPr>
        <p:spPr>
          <a:xfrm>
            <a:off x="7973173" y="4781078"/>
            <a:ext cx="3305053" cy="1010121"/>
          </a:xfrm>
        </p:spPr>
        <p:txBody>
          <a:bodyPr rtlCol="0" anchor="t">
            <a:normAutofit/>
          </a:bodyPr>
          <a:lstStyle>
            <a:lvl1pPr marL="0" indent="0" algn="ctr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97E90261-52F1-40F6-929B-C1DF9C651BB8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9741865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1" name="Marcador de posición de texto vertical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2367093"/>
            <a:ext cx="10364452" cy="3424107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89618102-05E2-4FF2-9F24-AC13EE1D625A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33966996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0" y="609601"/>
            <a:ext cx="2553326" cy="5181599"/>
          </a:xfrm>
        </p:spPr>
        <p:txBody>
          <a:bodyPr vert="eaVert" rtlCol="0"/>
          <a:lstStyle>
            <a:lvl1pPr algn="l">
              <a:defRPr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8" name="Marcador de posición de texto vertical 2"/>
          <p:cNvSpPr>
            <a:spLocks noGrp="1"/>
          </p:cNvSpPr>
          <p:nvPr>
            <p:ph type="body" orient="vert" sz="quarter" idx="13" hasCustomPrompt="1"/>
          </p:nvPr>
        </p:nvSpPr>
        <p:spPr>
          <a:xfrm>
            <a:off x="913775" y="609601"/>
            <a:ext cx="7658724" cy="5181599"/>
          </a:xfrm>
        </p:spPr>
        <p:txBody>
          <a:bodyPr vert="eaVert"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DD907A07-7659-4280-9BEE-16C8402E1559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556400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conteni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Imagen 2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2" name="Marcador de posición de contenido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10363826" cy="342410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4BBBCC1-B8DF-4632-A4B7-8DCA23870C31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0627073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Imagen 8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828563"/>
            <a:ext cx="10351752" cy="2736819"/>
          </a:xfrm>
        </p:spPr>
        <p:txBody>
          <a:bodyPr rtlCol="0" anchor="b">
            <a:normAutofit/>
          </a:bodyPr>
          <a:lstStyle>
            <a:lvl1pPr>
              <a:defRPr sz="40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913774" y="3657457"/>
            <a:ext cx="10351752" cy="1368183"/>
          </a:xfrm>
        </p:spPr>
        <p:txBody>
          <a:bodyPr rtlCol="0">
            <a:normAutofit/>
          </a:bodyPr>
          <a:lstStyle>
            <a:lvl1pPr marL="0" indent="0" algn="ctr">
              <a:buNone/>
              <a:defRPr sz="2000">
                <a:solidFill>
                  <a:schemeClr val="bg1">
                    <a:lumMod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16C11D98-B0C7-40C1-AAF4-4E3F0E25CB4D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8753516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2" name="Marcador de posición de contenido 2"/>
          <p:cNvSpPr>
            <a:spLocks noGrp="1"/>
          </p:cNvSpPr>
          <p:nvPr>
            <p:ph sz="quarter" idx="13" hasCustomPrompt="1"/>
          </p:nvPr>
        </p:nvSpPr>
        <p:spPr>
          <a:xfrm>
            <a:off x="913774" y="2367092"/>
            <a:ext cx="5106026" cy="342410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13" name="Marcador de posición de contenido 3"/>
          <p:cNvSpPr>
            <a:spLocks noGrp="1"/>
          </p:cNvSpPr>
          <p:nvPr>
            <p:ph sz="quarter" idx="14" hasCustomPrompt="1"/>
          </p:nvPr>
        </p:nvSpPr>
        <p:spPr>
          <a:xfrm>
            <a:off x="6172200" y="2367092"/>
            <a:ext cx="5105400" cy="342410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4FC81E67-6E22-4A8A-9035-16C1B24E3FEE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55164624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Imagen 14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14" name="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</p:spPr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 hasCustomPrompt="1"/>
          </p:nvPr>
        </p:nvSpPr>
        <p:spPr>
          <a:xfrm>
            <a:off x="1146328" y="2371018"/>
            <a:ext cx="487347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2" name="Marcador de posición de contenido 3"/>
          <p:cNvSpPr>
            <a:spLocks noGrp="1"/>
          </p:cNvSpPr>
          <p:nvPr>
            <p:ph sz="quarter" idx="13" hasCustomPrompt="1"/>
          </p:nvPr>
        </p:nvSpPr>
        <p:spPr>
          <a:xfrm>
            <a:off x="913774" y="3051012"/>
            <a:ext cx="5106027" cy="274018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5" name="Marcador de posición de texto 4"/>
          <p:cNvSpPr>
            <a:spLocks noGrp="1"/>
          </p:cNvSpPr>
          <p:nvPr>
            <p:ph type="body" sz="quarter" idx="3" hasCustomPrompt="1"/>
          </p:nvPr>
        </p:nvSpPr>
        <p:spPr>
          <a:xfrm>
            <a:off x="6396423" y="2371018"/>
            <a:ext cx="4881804" cy="679994"/>
          </a:xfrm>
        </p:spPr>
        <p:txBody>
          <a:bodyPr rtlCol="0" anchor="b">
            <a:noAutofit/>
          </a:bodyPr>
          <a:lstStyle>
            <a:lvl1pPr marL="0" indent="0">
              <a:lnSpc>
                <a:spcPct val="85000"/>
              </a:lnSpc>
              <a:buNone/>
              <a:defRPr sz="26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13" name="Marcador de posición de contenido 5"/>
          <p:cNvSpPr>
            <a:spLocks noGrp="1"/>
          </p:cNvSpPr>
          <p:nvPr>
            <p:ph sz="quarter" idx="14" hasCustomPrompt="1"/>
          </p:nvPr>
        </p:nvSpPr>
        <p:spPr>
          <a:xfrm>
            <a:off x="6172200" y="3051012"/>
            <a:ext cx="5105401" cy="2740187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7" name="Marcador de posición de fecha 6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B54AF3E3-1292-4643-A1B3-1B68038F99E4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8" name="Marcador de posición de pie de página 7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9" name="Marcador de número de diapositiva 8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37202498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n 7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fecha 2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011B34C2-FFBF-4739-8D26-1EDD11CC51C2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4" name="Marcador de posición de pie de página 3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5" name="Marcador de posición de número de diapositiva 4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6133268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Imagen 6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Marcador de posición de fecha 1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25009D30-D91B-4D44-9568-5A57793DD1D3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3" name="Marcador de posición de pie de página 2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4" name="Marcador de número de diapositiva 3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75379434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Imagen 10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5" y="609600"/>
            <a:ext cx="3935688" cy="2023252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10" name="Marcador de posición de contenido 2"/>
          <p:cNvSpPr>
            <a:spLocks noGrp="1"/>
          </p:cNvSpPr>
          <p:nvPr>
            <p:ph sz="quarter" idx="13" hasCustomPrompt="1"/>
          </p:nvPr>
        </p:nvSpPr>
        <p:spPr>
          <a:xfrm>
            <a:off x="5078062" y="609600"/>
            <a:ext cx="6200163" cy="5181599"/>
          </a:xfrm>
        </p:spPr>
        <p:txBody>
          <a:bodyPr rtlCol="0"/>
          <a:lstStyle/>
          <a:p>
            <a:pPr lvl="0" rtl="0"/>
            <a:r>
              <a:rPr lang="es-ES" noProof="0"/>
              <a:t>Editar estilos de texto del patrón</a:t>
            </a:r>
          </a:p>
          <a:p>
            <a:pPr lvl="1" rtl="0"/>
            <a:r>
              <a:rPr lang="es-ES" noProof="0"/>
              <a:t>Segundo nivel</a:t>
            </a:r>
          </a:p>
          <a:p>
            <a:pPr lvl="2" rtl="0"/>
            <a:r>
              <a:rPr lang="es-ES" noProof="0"/>
              <a:t>Tercer nivel</a:t>
            </a:r>
          </a:p>
          <a:p>
            <a:pPr lvl="3" rtl="0"/>
            <a:r>
              <a:rPr lang="es-ES" noProof="0"/>
              <a:t>Cuarto nivel</a:t>
            </a:r>
          </a:p>
          <a:p>
            <a:pPr lvl="4" rtl="0"/>
            <a:r>
              <a:rPr lang="es-ES" noProof="0"/>
              <a:t>Quinto nivel</a:t>
            </a:r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74" y="2632852"/>
            <a:ext cx="3935689" cy="3158348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527EBF83-1D5B-4E3B-A765-43CEE2F8586E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188518582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ley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Imagen 9" descr="Droplets-HD-Content-R1d.pn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913774" y="609600"/>
            <a:ext cx="5934969" cy="2023254"/>
          </a:xfrm>
        </p:spPr>
        <p:txBody>
          <a:bodyPr rtlCol="0" anchor="b"/>
          <a:lstStyle>
            <a:lvl1pPr algn="ctr">
              <a:defRPr sz="3200"/>
            </a:lvl1pPr>
          </a:lstStyle>
          <a:p>
            <a:pPr rtl="0"/>
            <a:r>
              <a:rPr lang="es-ES" noProof="0" smtClean="0"/>
              <a:t>Haga clic para modificar el estilo de título del patrón</a:t>
            </a:r>
            <a:endParaRPr lang="es-ES" noProof="0"/>
          </a:p>
        </p:txBody>
      </p:sp>
      <p:sp>
        <p:nvSpPr>
          <p:cNvPr id="3" name="Marcador de posición de imagen 2"/>
          <p:cNvSpPr>
            <a:spLocks noGrp="1" noChangeAspect="1"/>
          </p:cNvSpPr>
          <p:nvPr>
            <p:ph type="pic" idx="1"/>
          </p:nvPr>
        </p:nvSpPr>
        <p:spPr>
          <a:xfrm>
            <a:off x="7424803" y="609601"/>
            <a:ext cx="3255358" cy="5181600"/>
          </a:xfrm>
          <a:prstGeom prst="roundRect">
            <a:avLst>
              <a:gd name="adj" fmla="val 4943"/>
            </a:avLst>
          </a:prstGeom>
          <a:noFill/>
          <a:ln w="82550" cap="sq">
            <a:solidFill>
              <a:srgbClr val="EAEAEA"/>
            </a:solidFill>
            <a:miter lim="800000"/>
          </a:ln>
          <a:effectLst/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  <p:txBody>
          <a:bodyPr rtlCol="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rtl="0"/>
            <a:r>
              <a:rPr lang="es-ES" noProof="0" smtClean="0"/>
              <a:t>Haga clic en el icono para agregar una imagen</a:t>
            </a:r>
            <a:endParaRPr lang="es-ES" noProof="0"/>
          </a:p>
        </p:txBody>
      </p:sp>
      <p:sp>
        <p:nvSpPr>
          <p:cNvPr id="4" name="Marcador de posición de texto 3"/>
          <p:cNvSpPr>
            <a:spLocks noGrp="1"/>
          </p:cNvSpPr>
          <p:nvPr>
            <p:ph type="body" sz="half" idx="2" hasCustomPrompt="1"/>
          </p:nvPr>
        </p:nvSpPr>
        <p:spPr>
          <a:xfrm>
            <a:off x="913794" y="2632852"/>
            <a:ext cx="5934949" cy="3158347"/>
          </a:xfrm>
        </p:spPr>
        <p:txBody>
          <a:bodyPr rtlCol="0"/>
          <a:lstStyle>
            <a:lvl1pPr marL="0" indent="0" algn="ctr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 rtl="0"/>
            <a:r>
              <a:rPr lang="es-ES" noProof="0"/>
              <a:t>Editar estilos de texto del patrón</a:t>
            </a:r>
          </a:p>
        </p:txBody>
      </p:sp>
      <p:sp>
        <p:nvSpPr>
          <p:cNvPr id="5" name="Marcador de posición de fecha 4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pPr rtl="0"/>
            <a:fld id="{7DCDA6C8-B7BD-4DB8-BBF0-734EB71426BF}" type="datetime1">
              <a:rPr lang="es-ES" noProof="0" smtClean="0"/>
              <a:t>27/03/2021</a:t>
            </a:fld>
            <a:endParaRPr lang="es-ES" noProof="0"/>
          </a:p>
        </p:txBody>
      </p:sp>
      <p:sp>
        <p:nvSpPr>
          <p:cNvPr id="6" name="Marcador de posición de pie de página 5"/>
          <p:cNvSpPr>
            <a:spLocks noGrp="1"/>
          </p:cNvSpPr>
          <p:nvPr>
            <p:ph type="ftr" sz="quarter" idx="11"/>
          </p:nvPr>
        </p:nvSpPr>
        <p:spPr/>
        <p:txBody>
          <a:bodyPr rtlCol="0"/>
          <a:lstStyle/>
          <a:p>
            <a:pPr rtl="0"/>
            <a:endParaRPr lang="es-ES" noProof="0"/>
          </a:p>
        </p:txBody>
      </p:sp>
      <p:sp>
        <p:nvSpPr>
          <p:cNvPr id="7" name="Marcador de posición de número de diapositiva 6"/>
          <p:cNvSpPr>
            <a:spLocks noGrp="1"/>
          </p:cNvSpPr>
          <p:nvPr>
            <p:ph type="sldNum" sz="quarter" idx="12"/>
          </p:nvPr>
        </p:nvSpPr>
        <p:spPr/>
        <p:txBody>
          <a:bodyPr rtlCol="0"/>
          <a:lstStyle/>
          <a:p>
            <a:pPr rtl="0"/>
            <a:fld id="{6D22F896-40B5-4ADD-8801-0D06FADFA095}" type="slidenum">
              <a:rPr lang="es-ES" noProof="0" smtClean="0"/>
              <a:t>‹Nº›</a:t>
            </a:fld>
            <a:endParaRPr lang="es-ES" noProof="0"/>
          </a:p>
        </p:txBody>
      </p:sp>
    </p:spTree>
    <p:extLst>
      <p:ext uri="{BB962C8B-B14F-4D97-AF65-F5344CB8AC3E}">
        <p14:creationId xmlns:p14="http://schemas.microsoft.com/office/powerpoint/2010/main" val="20824912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Imagen 2" descr="\\DROBO-FS\QuickDrops\JB\PPTX NG\Droplets\LightingOverlay.png"/>
          <p:cNvPicPr>
            <a:picLocks noChangeAspect="1" noChangeArrowheads="1"/>
          </p:cNvPicPr>
          <p:nvPr/>
        </p:nvPicPr>
        <p:blipFill>
          <a:blip r:embed="rId19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Marcador de posición de título 1"/>
          <p:cNvSpPr>
            <a:spLocks noGrp="1"/>
          </p:cNvSpPr>
          <p:nvPr>
            <p:ph type="title"/>
          </p:nvPr>
        </p:nvSpPr>
        <p:spPr>
          <a:xfrm>
            <a:off x="913775" y="618517"/>
            <a:ext cx="10364451" cy="159617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rtl="0"/>
            <a:r>
              <a:rPr lang="es-ES" noProof="0" dirty="0"/>
              <a:t>Haga clic para modificar el estilo de título del patrón</a:t>
            </a:r>
          </a:p>
        </p:txBody>
      </p:sp>
      <p:sp>
        <p:nvSpPr>
          <p:cNvPr id="3" name="Marcador de posición de texto 2"/>
          <p:cNvSpPr>
            <a:spLocks noGrp="1"/>
          </p:cNvSpPr>
          <p:nvPr>
            <p:ph type="body" idx="1"/>
          </p:nvPr>
        </p:nvSpPr>
        <p:spPr>
          <a:xfrm>
            <a:off x="913775" y="2367093"/>
            <a:ext cx="10364452" cy="342410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 rtl="0"/>
            <a:r>
              <a:rPr lang="es-ES" noProof="0" dirty="0"/>
              <a:t>Editar estilos de texto del patrón</a:t>
            </a:r>
          </a:p>
          <a:p>
            <a:pPr lvl="1" rtl="0"/>
            <a:r>
              <a:rPr lang="es-ES" noProof="0" dirty="0"/>
              <a:t>Segundo nivel</a:t>
            </a:r>
          </a:p>
          <a:p>
            <a:pPr lvl="2" rtl="0"/>
            <a:r>
              <a:rPr lang="es-ES" noProof="0" dirty="0"/>
              <a:t>Tercer nivel</a:t>
            </a:r>
          </a:p>
          <a:p>
            <a:pPr lvl="3" rtl="0"/>
            <a:r>
              <a:rPr lang="es-ES" noProof="0" dirty="0"/>
              <a:t>Cuarto nivel</a:t>
            </a:r>
          </a:p>
          <a:p>
            <a:pPr lvl="4" rtl="0"/>
            <a:r>
              <a:rPr lang="es-ES" noProof="0" dirty="0"/>
              <a:t>Quinto nivel</a:t>
            </a:r>
          </a:p>
        </p:txBody>
      </p:sp>
      <p:sp>
        <p:nvSpPr>
          <p:cNvPr id="4" name="Marcador de posición de fecha 3"/>
          <p:cNvSpPr>
            <a:spLocks noGrp="1"/>
          </p:cNvSpPr>
          <p:nvPr>
            <p:ph type="dt" sz="half" idx="2"/>
          </p:nvPr>
        </p:nvSpPr>
        <p:spPr>
          <a:xfrm>
            <a:off x="7678737" y="5883275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0F0141C6-8A0A-40DB-88BA-CBF580343E03}" type="datetime1">
              <a:rPr lang="es-ES" noProof="0" smtClean="0"/>
              <a:t>27/03/2021</a:t>
            </a:fld>
            <a:endParaRPr lang="es-ES" noProof="0" dirty="0"/>
          </a:p>
        </p:txBody>
      </p:sp>
      <p:sp>
        <p:nvSpPr>
          <p:cNvPr id="5" name="Marcador de posición de pie de página 4"/>
          <p:cNvSpPr>
            <a:spLocks noGrp="1"/>
          </p:cNvSpPr>
          <p:nvPr>
            <p:ph type="ftr" sz="quarter" idx="3"/>
          </p:nvPr>
        </p:nvSpPr>
        <p:spPr>
          <a:xfrm>
            <a:off x="913774" y="5883275"/>
            <a:ext cx="667288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/>
                </a:solidFill>
              </a:defRPr>
            </a:lvl1pPr>
          </a:lstStyle>
          <a:p>
            <a:pPr rtl="0"/>
            <a:endParaRPr lang="es-ES" noProof="0" dirty="0"/>
          </a:p>
        </p:txBody>
      </p:sp>
      <p:sp>
        <p:nvSpPr>
          <p:cNvPr id="6" name="Marcador de posición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10514011" y="5883275"/>
            <a:ext cx="764215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/>
                </a:solidFill>
              </a:defRPr>
            </a:lvl1pPr>
          </a:lstStyle>
          <a:p>
            <a:pPr rtl="0"/>
            <a:fld id="{6D22F896-40B5-4ADD-8801-0D06FADFA095}" type="slidenum">
              <a:rPr lang="es-ES" noProof="0" smtClean="0"/>
              <a:pPr rtl="0"/>
              <a:t>‹Nº›</a:t>
            </a:fld>
            <a:endParaRPr lang="es-ES" noProof="0" dirty="0"/>
          </a:p>
        </p:txBody>
      </p:sp>
    </p:spTree>
    <p:extLst>
      <p:ext uri="{BB962C8B-B14F-4D97-AF65-F5344CB8AC3E}">
        <p14:creationId xmlns:p14="http://schemas.microsoft.com/office/powerpoint/2010/main" val="17522617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0" r:id="rId1"/>
    <p:sldLayoutId id="2147483671" r:id="rId2"/>
    <p:sldLayoutId id="2147483672" r:id="rId3"/>
    <p:sldLayoutId id="2147483673" r:id="rId4"/>
    <p:sldLayoutId id="2147483674" r:id="rId5"/>
    <p:sldLayoutId id="2147483675" r:id="rId6"/>
    <p:sldLayoutId id="2147483676" r:id="rId7"/>
    <p:sldLayoutId id="2147483677" r:id="rId8"/>
    <p:sldLayoutId id="2147483678" r:id="rId9"/>
    <p:sldLayoutId id="2147483679" r:id="rId10"/>
    <p:sldLayoutId id="2147483680" r:id="rId11"/>
    <p:sldLayoutId id="2147483681" r:id="rId12"/>
    <p:sldLayoutId id="2147483682" r:id="rId13"/>
    <p:sldLayoutId id="2147483683" r:id="rId14"/>
    <p:sldLayoutId id="2147483684" r:id="rId15"/>
    <p:sldLayoutId id="2147483685" r:id="rId16"/>
    <p:sldLayoutId id="2147483686" r:id="rId17"/>
  </p:sldLayoutIdLst>
  <p:hf sldNum="0" hdr="0" ftr="0" dt="0"/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3600" kern="1200" cap="all" baseline="0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tx1"/>
        </a:buClr>
        <a:buFont typeface="Arial" panose="020B0604020202020204" pitchFamily="34" charset="0"/>
        <a:buChar char="•"/>
        <a:defRPr sz="20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8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6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tx1"/>
        </a:buClr>
        <a:buFont typeface="Arial" panose="020B0604020202020204" pitchFamily="34" charset="0"/>
        <a:buChar char="•"/>
        <a:defRPr sz="1400" kern="1200" cap="all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hyperlink" Target="mailto:Comit&#233;.&#233;tica@saludchiapas.Gob.mx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6.png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1">
          <a:gsLst>
            <a:gs pos="0">
              <a:schemeClr val="bg1">
                <a:tint val="90000"/>
                <a:lumMod val="110000"/>
              </a:schemeClr>
            </a:gs>
            <a:gs pos="100000">
              <a:schemeClr val="bg1">
                <a:shade val="64000"/>
                <a:lumMod val="88000"/>
              </a:schemeClr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0" name="Rectángulo 9">
            <a:extLst>
              <a:ext uri="{FF2B5EF4-FFF2-40B4-BE49-F238E27FC236}">
                <a16:creationId xmlns:a16="http://schemas.microsoft.com/office/drawing/2014/main" xmlns="" id="{4A391C69-E52F-4DC0-B51A-0DABC548401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pic>
        <p:nvPicPr>
          <p:cNvPr id="12" name="Imagen 2">
            <a:extLst>
              <a:ext uri="{FF2B5EF4-FFF2-40B4-BE49-F238E27FC236}">
                <a16:creationId xmlns:a16="http://schemas.microsoft.com/office/drawing/2014/main" xmlns="" id="{C3C7ED6A-DE7F-4002-9699-B659DE5512C6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PicPr>
            <a:picLocks noGrp="1" noRot="1" noChangeAspect="1" noMove="1" noResize="1" noEditPoints="1" noAdjustHandles="1" noChangeArrowheads="1" noChangeShapeType="1" noCrop="1"/>
          </p:cNvPic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PicPr>
        <p:blipFill>
          <a:blip r:embed="rId3" cstate="email">
            <a:alphaModFix/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-1"/>
            <a:ext cx="12192003" cy="68580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4" name="Rectángulo 13">
            <a:extLst>
              <a:ext uri="{FF2B5EF4-FFF2-40B4-BE49-F238E27FC236}">
                <a16:creationId xmlns:a16="http://schemas.microsoft.com/office/drawing/2014/main" xmlns="" id="{048390FD-448E-4FF2-AEE8-C46960568E34}"/>
              </a:ext>
              <a:ext uri="{C183D7F6-B498-43B3-948B-1728B52AA6E4}">
                <adec:decorative xmlns=""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xmlns="" val="1"/>
              </p:ext>
            </p:extLst>
          </p:nvPr>
        </p:nvSpPr>
        <p:spPr>
          <a:xfrm>
            <a:off x="7275961" y="-2"/>
            <a:ext cx="81313" cy="6858002"/>
          </a:xfrm>
          <a:prstGeom prst="rect">
            <a:avLst/>
          </a:prstGeom>
          <a:gradFill flip="none" rotWithShape="1">
            <a:gsLst>
              <a:gs pos="84000">
                <a:srgbClr val="B5B5B5"/>
              </a:gs>
              <a:gs pos="60159">
                <a:srgbClr val="D5D5D5"/>
              </a:gs>
              <a:gs pos="50447">
                <a:srgbClr val="E6E6E6"/>
              </a:gs>
              <a:gs pos="44260">
                <a:srgbClr val="D5D5D5"/>
              </a:gs>
              <a:gs pos="15928">
                <a:srgbClr val="B5B5B5"/>
              </a:gs>
              <a:gs pos="7000">
                <a:srgbClr val="8A8A8A"/>
              </a:gs>
              <a:gs pos="0">
                <a:srgbClr val="BBBBBB"/>
              </a:gs>
              <a:gs pos="93000">
                <a:srgbClr val="8A8A8A"/>
              </a:gs>
              <a:gs pos="100000">
                <a:srgbClr val="BBBBBB"/>
              </a:gs>
            </a:gsLst>
            <a:lin ang="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es-ES" dirty="0"/>
          </a:p>
        </p:txBody>
      </p:sp>
      <p:pic>
        <p:nvPicPr>
          <p:cNvPr id="5" name="Imagen 4" descr="Placa de Petri">
            <a:extLst>
              <a:ext uri="{FF2B5EF4-FFF2-40B4-BE49-F238E27FC236}">
                <a16:creationId xmlns:a16="http://schemas.microsoft.com/office/drawing/2014/main" xmlns="" id="{D16B27C4-A9C2-4AC4-9DD3-88F63F48E83C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7354507" y="-2"/>
            <a:ext cx="4834726" cy="6857990"/>
          </a:xfrm>
          <a:prstGeom prst="rect">
            <a:avLst/>
          </a:prstGeom>
        </p:spPr>
      </p:pic>
      <p:sp>
        <p:nvSpPr>
          <p:cNvPr id="2" name="Título 1">
            <a:extLst>
              <a:ext uri="{FF2B5EF4-FFF2-40B4-BE49-F238E27FC236}">
                <a16:creationId xmlns:a16="http://schemas.microsoft.com/office/drawing/2014/main" xmlns="" id="{6BE7596B-F237-47DD-989E-9D8B0B49B4B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22551" y="2779102"/>
            <a:ext cx="6684612" cy="834481"/>
          </a:xfrm>
        </p:spPr>
        <p:txBody>
          <a:bodyPr rtlCol="0">
            <a:noAutofit/>
          </a:bodyPr>
          <a:lstStyle/>
          <a:p>
            <a:pPr rtl="0"/>
            <a:r>
              <a:rPr lang="es-ES" sz="2800" b="1" dirty="0" smtClean="0">
                <a:solidFill>
                  <a:schemeClr val="tx1">
                    <a:lumMod val="65000"/>
                    <a:lumOff val="35000"/>
                  </a:schemeClr>
                </a:solidFill>
              </a:rPr>
              <a:t>Comité de ética y prevención de conflictos de interés</a:t>
            </a:r>
            <a:endParaRPr lang="es-ES" sz="2800" b="1" dirty="0">
              <a:solidFill>
                <a:schemeClr val="tx1">
                  <a:lumMod val="65000"/>
                  <a:lumOff val="35000"/>
                </a:schemeClr>
              </a:solidFill>
            </a:endParaRPr>
          </a:p>
        </p:txBody>
      </p:sp>
      <p:pic>
        <p:nvPicPr>
          <p:cNvPr id="11" name="Imagen 10"/>
          <p:cNvPicPr/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8182"/>
          <a:stretch>
            <a:fillRect/>
          </a:stretch>
        </p:blipFill>
        <p:spPr bwMode="auto">
          <a:xfrm>
            <a:off x="141561" y="270640"/>
            <a:ext cx="1924050" cy="514350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agen 12"/>
          <p:cNvPicPr/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46094" y="137069"/>
            <a:ext cx="1916430" cy="857250"/>
          </a:xfrm>
          <a:prstGeom prst="rect">
            <a:avLst/>
          </a:prstGeom>
          <a:noFill/>
          <a:ln>
            <a:noFill/>
          </a:ln>
        </p:spPr>
      </p:pic>
      <p:sp>
        <p:nvSpPr>
          <p:cNvPr id="6" name="CuadroTexto 5"/>
          <p:cNvSpPr txBox="1"/>
          <p:nvPr/>
        </p:nvSpPr>
        <p:spPr>
          <a:xfrm>
            <a:off x="7357274" y="137069"/>
            <a:ext cx="4834726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pPr algn="ctr"/>
            <a:r>
              <a:rPr lang="es-ES" sz="1600" b="1" dirty="0" smtClean="0">
                <a:latin typeface="Calibri" panose="020F0502020204030204" pitchFamily="34" charset="0"/>
                <a:cs typeface="Calibri" panose="020F0502020204030204" pitchFamily="34" charset="0"/>
              </a:rPr>
              <a:t>COMITÉ DE ETICA Y PREVENCIÓN DE CONFLICTOS DE INTERES.</a:t>
            </a:r>
            <a:endParaRPr lang="es-ES" sz="1600" b="1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7" name="CuadroTexto 6"/>
          <p:cNvSpPr txBox="1"/>
          <p:nvPr/>
        </p:nvSpPr>
        <p:spPr>
          <a:xfrm>
            <a:off x="7915994" y="1382479"/>
            <a:ext cx="4004441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PARA COMUNICARTE CON EL COMITÉ, LO PUEDES REALIZAR POR MEDIO DEL CORREO ELECTRONICO</a:t>
            </a:r>
          </a:p>
          <a:p>
            <a:pPr algn="ctr"/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  <a:hlinkClick r:id="rId7"/>
              </a:rPr>
              <a:t>Comité.ética@saludchiapas.Gob.mx</a:t>
            </a:r>
            <a:endParaRPr lang="es-ES" sz="2000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O EN LAS OFICINAS DE LA SUBDIRECCION DE RECURSOS HUMANOS PRIMER PISO DEL INSTITUTO DE SALUD EN:</a:t>
            </a:r>
          </a:p>
          <a:p>
            <a:pPr algn="ctr"/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algn="ctr"/>
            <a:r>
              <a:rPr lang="es-ES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UNIDAD ADMINISTRATIVA EDIFICIO “C” COLONIA MAYA C.P. 29010 DE TUXTLA GUTIERREZ, CHIAPAS</a:t>
            </a:r>
            <a:endParaRPr lang="es-E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5397961"/>
      </p:ext>
    </p:extLst>
  </p:cSld>
  <p:clrMapOvr>
    <a:masterClrMapping/>
  </p:clrMapOvr>
</p:sld>
</file>

<file path=ppt/theme/theme1.xml><?xml version="1.0" encoding="utf-8"?>
<a:theme xmlns:a="http://schemas.openxmlformats.org/drawingml/2006/main" name="Gota">
  <a:themeElements>
    <a:clrScheme name="Droplet">
      <a:dk1>
        <a:sysClr val="windowText" lastClr="000000"/>
      </a:dk1>
      <a:lt1>
        <a:sysClr val="window" lastClr="FFFFFF"/>
      </a:lt1>
      <a:dk2>
        <a:srgbClr val="355071"/>
      </a:dk2>
      <a:lt2>
        <a:srgbClr val="AABED7"/>
      </a:lt2>
      <a:accent1>
        <a:srgbClr val="2FA3EE"/>
      </a:accent1>
      <a:accent2>
        <a:srgbClr val="4BCAAD"/>
      </a:accent2>
      <a:accent3>
        <a:srgbClr val="86C157"/>
      </a:accent3>
      <a:accent4>
        <a:srgbClr val="D99C3F"/>
      </a:accent4>
      <a:accent5>
        <a:srgbClr val="CE6633"/>
      </a:accent5>
      <a:accent6>
        <a:srgbClr val="A35DD1"/>
      </a:accent6>
      <a:hlink>
        <a:srgbClr val="56BCFE"/>
      </a:hlink>
      <a:folHlink>
        <a:srgbClr val="97C5E3"/>
      </a:folHlink>
    </a:clrScheme>
    <a:fontScheme name="Droplet">
      <a:maj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roplet">
      <a:fillStyleLst>
        <a:solidFill>
          <a:schemeClr val="phClr"/>
        </a:solidFill>
        <a:solidFill>
          <a:schemeClr val="phClr">
            <a:tint val="69000"/>
            <a:satMod val="105000"/>
            <a:lumMod val="110000"/>
          </a:schemeClr>
        </a:solidFill>
        <a:gradFill rotWithShape="1">
          <a:gsLst>
            <a:gs pos="0">
              <a:schemeClr val="phClr">
                <a:tint val="94000"/>
                <a:satMod val="100000"/>
                <a:lumMod val="108000"/>
              </a:schemeClr>
            </a:gs>
            <a:gs pos="50000">
              <a:schemeClr val="phClr">
                <a:tint val="98000"/>
                <a:shade val="100000"/>
                <a:satMod val="100000"/>
                <a:lumMod val="100000"/>
              </a:schemeClr>
            </a:gs>
            <a:gs pos="100000">
              <a:schemeClr val="phClr">
                <a:shade val="72000"/>
                <a:satMod val="120000"/>
                <a:lumMod val="10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>
              <a:shade val="60000"/>
            </a:schemeClr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</a:effectStyle>
        <a:effectStyle>
          <a:effectLst>
            <a:outerShdw blurRad="63500" dist="25400" dir="5400000" algn="ctr" rotWithShape="0">
              <a:srgbClr val="000000">
                <a:alpha val="69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200000"/>
            </a:lightRig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64000"/>
                <a:lumMod val="8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4000"/>
                <a:shade val="100000"/>
                <a:hueMod val="130000"/>
                <a:satMod val="150000"/>
                <a:lumMod val="112000"/>
              </a:schemeClr>
            </a:gs>
            <a:gs pos="100000">
              <a:schemeClr val="phClr">
                <a:shade val="92000"/>
                <a:satMod val="140000"/>
                <a:lumMod val="11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roplet" id="{8984A317-299A-4E50-B45D-BFC9EDE2337A}" vid="{A633B6A3-9E7F-4C10-9C98-2517A3134361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79F111ED35F8CC479449609E8A0923A6" ma:contentTypeVersion="11" ma:contentTypeDescription="Create a new document." ma:contentTypeScope="" ma:versionID="1c2eb7a32e66fb6e4260f3771546a5e2">
  <xsd:schema xmlns:xsd="http://www.w3.org/2001/XMLSchema" xmlns:xs="http://www.w3.org/2001/XMLSchema" xmlns:p="http://schemas.microsoft.com/office/2006/metadata/properties" xmlns:ns2="71af3243-3dd4-4a8d-8c0d-dd76da1f02a5" xmlns:ns3="16c05727-aa75-4e4a-9b5f-8a80a1165891" targetNamespace="http://schemas.microsoft.com/office/2006/metadata/properties" ma:root="true" ma:fieldsID="04e1f6479c48b08974ba73b5ca973489" ns2:_="" ns3:_="">
    <xsd:import namespace="71af3243-3dd4-4a8d-8c0d-dd76da1f02a5"/>
    <xsd:import namespace="16c05727-aa75-4e4a-9b5f-8a80a1165891"/>
    <xsd:element name="properties">
      <xsd:complexType>
        <xsd:sequence>
          <xsd:element name="documentManagement">
            <xsd:complexType>
              <xsd:all>
                <xsd:element ref="ns2:MediaServiceMetadata" minOccurs="0"/>
                <xsd:element ref="ns2:MediaServiceFastMetadata" minOccurs="0"/>
                <xsd:element ref="ns2:MediaServiceOCR" minOccurs="0"/>
                <xsd:element ref="ns2:MediaServiceAutoTags" minOccurs="0"/>
                <xsd:element ref="ns2:MediaServiceEventHashCode" minOccurs="0"/>
                <xsd:element ref="ns2:MediaServiceGenerationTime" minOccurs="0"/>
                <xsd:element ref="ns3:SharedWithUsers" minOccurs="0"/>
                <xsd:element ref="ns3:SharedWithDetails" minOccurs="0"/>
                <xsd:element ref="ns2:MediaServiceAutoKeyPoints" minOccurs="0"/>
                <xsd:element ref="ns2:MediaServiceKeyPoints" minOccurs="0"/>
                <xsd:element ref="ns2:MediaServiceDateTaken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1af3243-3dd4-4a8d-8c0d-dd76da1f02a5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OCR" ma:index="10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AutoTags" ma:index="11" nillable="true" ma:displayName="MediaServiceAutoTags" ma:internalName="MediaServiceAutoTags" ma:readOnly="true">
      <xsd:simpleType>
        <xsd:restriction base="dms:Text"/>
      </xsd:simpleType>
    </xsd:element>
    <xsd:element name="MediaServiceEventHashCode" ma:index="12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AutoKeyPoints" ma:index="16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7" nillable="true" ma:displayName="KeyPoints" ma:internalName="MediaServiceKeyPoints" ma:readOnly="false">
      <xsd:simpleType>
        <xsd:restriction base="dms:Note">
          <xsd:maxLength value="255"/>
        </xsd:restriction>
      </xsd:simpleType>
    </xsd:element>
    <xsd:element name="MediaServiceDateTaken" ma:index="18" nillable="true" ma:displayName="MediaServiceDateTaken" ma:hidden="true" ma:internalName="MediaServiceDateTake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16c05727-aa75-4e4a-9b5f-8a80a1165891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MediaServiceKeyPoints xmlns="71af3243-3dd4-4a8d-8c0d-dd76da1f02a5" xsi:nil="true"/>
  </documentManagement>
</p:properties>
</file>

<file path=customXml/itemProps1.xml><?xml version="1.0" encoding="utf-8"?>
<ds:datastoreItem xmlns:ds="http://schemas.openxmlformats.org/officeDocument/2006/customXml" ds:itemID="{2E158AC7-AA74-4FE4-9207-24EA2187AAEA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297E0B37-40BF-4857-B2E5-B52E6B39D4DE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1af3243-3dd4-4a8d-8c0d-dd76da1f02a5"/>
    <ds:schemaRef ds:uri="16c05727-aa75-4e4a-9b5f-8a80a1165891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A2B31D25-712D-46FD-A9DF-85443E555627}">
  <ds:schemaRefs>
    <ds:schemaRef ds:uri="http://schemas.microsoft.com/office/infopath/2007/PartnerControls"/>
    <ds:schemaRef ds:uri="71af3243-3dd4-4a8d-8c0d-dd76da1f02a5"/>
    <ds:schemaRef ds:uri="http://purl.org/dc/terms/"/>
    <ds:schemaRef ds:uri="http://schemas.microsoft.com/office/2006/documentManagement/types"/>
    <ds:schemaRef ds:uri="http://purl.org/dc/elements/1.1/"/>
    <ds:schemaRef ds:uri="16c05727-aa75-4e4a-9b5f-8a80a1165891"/>
    <ds:schemaRef ds:uri="http://schemas.openxmlformats.org/package/2006/metadata/core-properties"/>
    <ds:schemaRef ds:uri="http://schemas.microsoft.com/office/2006/metadata/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Diseño de gota de laboratorio</Template>
  <TotalTime>0</TotalTime>
  <Words>70</Words>
  <Application>Microsoft Office PowerPoint</Application>
  <PresentationFormat>Panorámica</PresentationFormat>
  <Paragraphs>11</Paragraphs>
  <Slides>1</Slides>
  <Notes>1</Notes>
  <HiddenSlides>0</HiddenSlides>
  <MMClips>0</MMClips>
  <ScaleCrop>false</ScaleCrop>
  <HeadingPairs>
    <vt:vector size="6" baseType="variant">
      <vt:variant>
        <vt:lpstr>Fuentes usadas</vt:lpstr>
      </vt:variant>
      <vt:variant>
        <vt:i4>3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5" baseType="lpstr">
      <vt:lpstr>Arial</vt:lpstr>
      <vt:lpstr>Calibri</vt:lpstr>
      <vt:lpstr>Tw Cen MT</vt:lpstr>
      <vt:lpstr>Gota</vt:lpstr>
      <vt:lpstr>Comité de ética y prevención de conflictos de interés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2021-02-12T20:18:40Z</dcterms:created>
  <dcterms:modified xsi:type="dcterms:W3CDTF">2021-03-27T16:26:55Z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0x01010079F111ED35F8CC479449609E8A0923A6</vt:lpwstr>
  </property>
</Properties>
</file>