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6"/>
  </p:notesMasterIdLst>
  <p:handoutMasterIdLst>
    <p:handoutMasterId r:id="rId7"/>
  </p:handoutMasterIdLst>
  <p:sldIdLst>
    <p:sldId id="257" r:id="rId5"/>
  </p:sldIdLst>
  <p:sldSz cx="12192000" cy="6858000"/>
  <p:notesSz cx="6797675" cy="987425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5" autoAdjust="0"/>
  </p:normalViewPr>
  <p:slideViewPr>
    <p:cSldViewPr snapToGrid="0">
      <p:cViewPr varScale="1">
        <p:scale>
          <a:sx n="116" d="100"/>
          <a:sy n="116" d="100"/>
        </p:scale>
        <p:origin x="390" y="108"/>
      </p:cViewPr>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DABF28D3-4C98-4A0C-8E9E-2258B31A878F}"/>
              </a:ext>
            </a:extLst>
          </p:cNvPr>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FB6FEEF3-4418-4A4D-9563-9C6E6CD14557}"/>
              </a:ext>
            </a:extLst>
          </p:cNvPr>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CBA5B026-FA0D-4688-974F-F5F316B121FB}" type="datetimeFigureOut">
              <a:rPr lang="es-ES" smtClean="0"/>
              <a:t>27/03/2021</a:t>
            </a:fld>
            <a:endParaRPr lang="es-ES"/>
          </a:p>
        </p:txBody>
      </p:sp>
      <p:sp>
        <p:nvSpPr>
          <p:cNvPr id="4" name="Marcador de pie de página 3">
            <a:extLst>
              <a:ext uri="{FF2B5EF4-FFF2-40B4-BE49-F238E27FC236}">
                <a16:creationId xmlns:a16="http://schemas.microsoft.com/office/drawing/2014/main" xmlns="" id="{39EDAFB2-A393-4C93-BB71-812808DDF7DB}"/>
              </a:ext>
            </a:extLst>
          </p:cNvPr>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65E4B9CF-4AA2-455E-8BE6-21362BA3D2DA}"/>
              </a:ext>
            </a:extLst>
          </p:cNvPr>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0B54987C-5CC5-4EF7-ABA1-8403BF62D8FA}" type="slidenum">
              <a:rPr lang="es-ES" smtClean="0"/>
              <a:t>‹Nº›</a:t>
            </a:fld>
            <a:endParaRPr lang="es-ES"/>
          </a:p>
        </p:txBody>
      </p:sp>
    </p:spTree>
    <p:extLst>
      <p:ext uri="{BB962C8B-B14F-4D97-AF65-F5344CB8AC3E}">
        <p14:creationId xmlns:p14="http://schemas.microsoft.com/office/powerpoint/2010/main" val="3594075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CB3007F4-4827-440D-BECC-AF402BADACAD}" type="datetimeFigureOut">
              <a:rPr lang="es-ES" noProof="0" smtClean="0"/>
              <a:t>27/03/2021</a:t>
            </a:fld>
            <a:endParaRPr lang="es-ES" noProof="0"/>
          </a:p>
        </p:txBody>
      </p:sp>
      <p:sp>
        <p:nvSpPr>
          <p:cNvPr id="4" name="Marcador de imagen de diapositiva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rt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106F142A-67FA-4A5A-AEC3-27124719DA30}" type="slidenum">
              <a:rPr lang="es-ES" noProof="0" smtClean="0"/>
              <a:t>‹Nº›</a:t>
            </a:fld>
            <a:endParaRPr lang="es-ES" noProof="0"/>
          </a:p>
        </p:txBody>
      </p:sp>
    </p:spTree>
    <p:extLst>
      <p:ext uri="{BB962C8B-B14F-4D97-AF65-F5344CB8AC3E}">
        <p14:creationId xmlns:p14="http://schemas.microsoft.com/office/powerpoint/2010/main" val="126425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106F142A-67FA-4A5A-AEC3-27124719DA30}" type="slidenum">
              <a:rPr lang="es-ES" smtClean="0"/>
              <a:t>1</a:t>
            </a:fld>
            <a:endParaRPr lang="es-ES"/>
          </a:p>
        </p:txBody>
      </p:sp>
    </p:spTree>
    <p:extLst>
      <p:ext uri="{BB962C8B-B14F-4D97-AF65-F5344CB8AC3E}">
        <p14:creationId xmlns:p14="http://schemas.microsoft.com/office/powerpoint/2010/main" val="2001206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Droplets-HD-Title-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ctrTitle"/>
          </p:nvPr>
        </p:nvSpPr>
        <p:spPr>
          <a:xfrm>
            <a:off x="1751012" y="1300785"/>
            <a:ext cx="8689976" cy="2509213"/>
          </a:xfrm>
        </p:spPr>
        <p:txBody>
          <a:bodyPr rtlCol="0" anchor="b">
            <a:normAutofit/>
          </a:bodyPr>
          <a:lstStyle>
            <a:lvl1pPr algn="ctr">
              <a:defRPr sz="4800"/>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751012" y="3886200"/>
            <a:ext cx="8689976"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editar el estilo de subtítulo del patrón</a:t>
            </a:r>
            <a:endParaRPr lang="es-ES" noProof="0"/>
          </a:p>
        </p:txBody>
      </p:sp>
      <p:sp>
        <p:nvSpPr>
          <p:cNvPr id="4" name="Marcador de posición de fecha 3"/>
          <p:cNvSpPr>
            <a:spLocks noGrp="1"/>
          </p:cNvSpPr>
          <p:nvPr>
            <p:ph type="dt" sz="half" idx="10"/>
          </p:nvPr>
        </p:nvSpPr>
        <p:spPr/>
        <p:txBody>
          <a:bodyPr rtlCol="0"/>
          <a:lstStyle/>
          <a:p>
            <a:pPr rtl="0"/>
            <a:fld id="{C22FAD48-46CF-4496-82BD-6625B2B4A993}" type="datetime1">
              <a:rPr lang="es-ES" noProof="0" smtClean="0"/>
              <a:t>27/03/2021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28740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94" y="4289374"/>
            <a:ext cx="10364432" cy="811610"/>
          </a:xfrm>
        </p:spPr>
        <p:txBody>
          <a:bodyPr rtlCol="0" anchor="b"/>
          <a:lstStyle>
            <a:lvl1pPr>
              <a:defRPr sz="3200"/>
            </a:lvl1pPr>
          </a:lstStyle>
          <a:p>
            <a:pPr rtl="0"/>
            <a:r>
              <a:rPr lang="es-ES" noProof="0" smtClean="0"/>
              <a:t>Haga clic para modificar el estilo de título del patrón</a:t>
            </a:r>
            <a:endParaRPr lang="es-ES" noProof="0"/>
          </a:p>
        </p:txBody>
      </p:sp>
      <p:sp>
        <p:nvSpPr>
          <p:cNvPr id="3" name="Marcador de posición de imagen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913774" y="5108728"/>
            <a:ext cx="10364452"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E7F7164C-6CEA-48E4-84F9-C5412A768014}"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7697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609599"/>
            <a:ext cx="10364452" cy="3427245"/>
          </a:xfrm>
        </p:spPr>
        <p:txBody>
          <a:bodyPr rtlCol="0" anchor="ctr"/>
          <a:lstStyle>
            <a:lvl1pPr algn="ctr">
              <a:defRPr sz="3200"/>
            </a:lvl1pPr>
          </a:lstStyle>
          <a:p>
            <a:pPr rtl="0"/>
            <a:r>
              <a:rPr lang="es-ES" noProof="0" smtClean="0"/>
              <a:t>Haga clic para modificar el estilo de título del patrón</a:t>
            </a:r>
            <a:endParaRPr lang="es-ES" noProof="0"/>
          </a:p>
        </p:txBody>
      </p:sp>
      <p:sp>
        <p:nvSpPr>
          <p:cNvPr id="4" name="Marcador de posición de texto 3"/>
          <p:cNvSpPr>
            <a:spLocks noGrp="1"/>
          </p:cNvSpPr>
          <p:nvPr>
            <p:ph type="body" sz="half" idx="2" hasCustomPrompt="1"/>
          </p:nvPr>
        </p:nvSpPr>
        <p:spPr>
          <a:xfrm>
            <a:off x="913775" y="4204821"/>
            <a:ext cx="10364452"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2AF33619-3F8F-466E-A4AF-5FD2F0EDF2A2}"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1242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hasCustomPrompt="1"/>
          </p:nvPr>
        </p:nvSpPr>
        <p:spPr>
          <a:xfrm>
            <a:off x="1446212" y="609600"/>
            <a:ext cx="9302752" cy="2992904"/>
          </a:xfrm>
        </p:spPr>
        <p:txBody>
          <a:bodyPr rtlCol="0" anchor="ctr"/>
          <a:lstStyle>
            <a:lvl1pPr>
              <a:defRPr sz="3200"/>
            </a:lvl1pPr>
          </a:lstStyle>
          <a:p>
            <a:pPr rtl="0"/>
            <a:r>
              <a:rPr lang="es-ES" noProof="0"/>
              <a:t>Haga clic para modificar el estilo del título del patrón</a:t>
            </a:r>
          </a:p>
        </p:txBody>
      </p:sp>
      <p:sp>
        <p:nvSpPr>
          <p:cNvPr id="12" name="Marcador de posición de texto 3"/>
          <p:cNvSpPr>
            <a:spLocks noGrp="1"/>
          </p:cNvSpPr>
          <p:nvPr>
            <p:ph type="body" sz="half" idx="13" hasCustomPrompt="1"/>
          </p:nvPr>
        </p:nvSpPr>
        <p:spPr>
          <a:xfrm>
            <a:off x="1720644" y="3610032"/>
            <a:ext cx="8752299"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4" name="Marcador de posición de texto 3"/>
          <p:cNvSpPr>
            <a:spLocks noGrp="1"/>
          </p:cNvSpPr>
          <p:nvPr>
            <p:ph type="body" sz="half" idx="2" hasCustomPrompt="1"/>
          </p:nvPr>
        </p:nvSpPr>
        <p:spPr>
          <a:xfrm>
            <a:off x="913774" y="4372796"/>
            <a:ext cx="10364452"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18324A38-B0DB-4C2A-A61D-E2B752635A5E}"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
        <p:nvSpPr>
          <p:cNvPr id="13" name="Cuadro de texto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8000" noProof="0">
                <a:solidFill>
                  <a:schemeClr val="tx1"/>
                </a:solidFill>
                <a:effectLst/>
              </a:rPr>
              <a:t>“</a:t>
            </a:r>
          </a:p>
        </p:txBody>
      </p:sp>
      <p:sp>
        <p:nvSpPr>
          <p:cNvPr id="14" name="Cuadro de texto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8000" noProof="0">
                <a:solidFill>
                  <a:schemeClr val="tx1"/>
                </a:solidFill>
                <a:effectLst/>
              </a:rPr>
              <a:t>”</a:t>
            </a:r>
          </a:p>
        </p:txBody>
      </p:sp>
    </p:spTree>
    <p:extLst>
      <p:ext uri="{BB962C8B-B14F-4D97-AF65-F5344CB8AC3E}">
        <p14:creationId xmlns:p14="http://schemas.microsoft.com/office/powerpoint/2010/main" val="233161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5" y="2138721"/>
            <a:ext cx="10364452" cy="2511835"/>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4" name="Marcador de posición de texto 3"/>
          <p:cNvSpPr>
            <a:spLocks noGrp="1"/>
          </p:cNvSpPr>
          <p:nvPr>
            <p:ph type="body" sz="half" idx="2" hasCustomPrompt="1"/>
          </p:nvPr>
        </p:nvSpPr>
        <p:spPr>
          <a:xfrm>
            <a:off x="913775" y="4662335"/>
            <a:ext cx="10364452"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391987A0-95A6-41B6-A496-C6EAAEDAF540}"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7921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ítulo 1"/>
          <p:cNvSpPr>
            <a:spLocks noGrp="1"/>
          </p:cNvSpPr>
          <p:nvPr>
            <p:ph type="title"/>
          </p:nvPr>
        </p:nvSpPr>
        <p:spPr>
          <a:xfrm>
            <a:off x="913774" y="609600"/>
            <a:ext cx="10364452" cy="1605094"/>
          </a:xfrm>
        </p:spPr>
        <p:txBody>
          <a:bodyPr rtlCol="0"/>
          <a:lstStyle/>
          <a:p>
            <a:pPr rtl="0"/>
            <a:r>
              <a:rPr lang="es-ES" noProof="0" smtClean="0"/>
              <a:t>Haga clic para modificar el estilo de título del patrón</a:t>
            </a:r>
            <a:endParaRPr lang="es-ES" noProof="0"/>
          </a:p>
        </p:txBody>
      </p:sp>
      <p:sp>
        <p:nvSpPr>
          <p:cNvPr id="7" name="Marcador de posición de texto 2"/>
          <p:cNvSpPr>
            <a:spLocks noGrp="1"/>
          </p:cNvSpPr>
          <p:nvPr>
            <p:ph type="body" idx="1" hasCustomPrompt="1"/>
          </p:nvPr>
        </p:nvSpPr>
        <p:spPr>
          <a:xfrm>
            <a:off x="913774" y="2367093"/>
            <a:ext cx="329897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8" name="Marcador de posición de texto 3"/>
          <p:cNvSpPr>
            <a:spLocks noGrp="1"/>
          </p:cNvSpPr>
          <p:nvPr>
            <p:ph type="body" sz="half" idx="15" hasCustomPrompt="1"/>
          </p:nvPr>
        </p:nvSpPr>
        <p:spPr>
          <a:xfrm>
            <a:off x="913774" y="2943355"/>
            <a:ext cx="329897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9" name="Marcador de posición de texto 4"/>
          <p:cNvSpPr>
            <a:spLocks noGrp="1"/>
          </p:cNvSpPr>
          <p:nvPr>
            <p:ph type="body" sz="quarter" idx="3" hasCustomPrompt="1"/>
          </p:nvPr>
        </p:nvSpPr>
        <p:spPr>
          <a:xfrm>
            <a:off x="4452389" y="2367093"/>
            <a:ext cx="329152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0" name="Marcador de posición de texto 3"/>
          <p:cNvSpPr>
            <a:spLocks noGrp="1"/>
          </p:cNvSpPr>
          <p:nvPr>
            <p:ph type="body" sz="half" idx="16" hasCustomPrompt="1"/>
          </p:nvPr>
        </p:nvSpPr>
        <p:spPr>
          <a:xfrm>
            <a:off x="4441348" y="2943355"/>
            <a:ext cx="3303351"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11" name="Marcador de posición de texto 4"/>
          <p:cNvSpPr>
            <a:spLocks noGrp="1"/>
          </p:cNvSpPr>
          <p:nvPr>
            <p:ph type="body" sz="quarter" idx="13" hasCustomPrompt="1"/>
          </p:nvPr>
        </p:nvSpPr>
        <p:spPr>
          <a:xfrm>
            <a:off x="7973298" y="2367093"/>
            <a:ext cx="3304928"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2" name="Marcador de posición de texto 3"/>
          <p:cNvSpPr>
            <a:spLocks noGrp="1"/>
          </p:cNvSpPr>
          <p:nvPr>
            <p:ph type="body" sz="half" idx="17" hasCustomPrompt="1"/>
          </p:nvPr>
        </p:nvSpPr>
        <p:spPr>
          <a:xfrm>
            <a:off x="7973298" y="2943355"/>
            <a:ext cx="3304928"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3" name="Marcador de posición de fecha 2"/>
          <p:cNvSpPr>
            <a:spLocks noGrp="1"/>
          </p:cNvSpPr>
          <p:nvPr>
            <p:ph type="dt" sz="half" idx="10"/>
          </p:nvPr>
        </p:nvSpPr>
        <p:spPr/>
        <p:txBody>
          <a:bodyPr rtlCol="0"/>
          <a:lstStyle/>
          <a:p>
            <a:pPr rtl="0"/>
            <a:fld id="{0791C098-BE29-440A-A328-51AABB21805A}" type="datetime1">
              <a:rPr lang="es-ES" noProof="0" smtClean="0"/>
              <a:t>27/03/2021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1883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Imagen 15"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0" name="Título 1"/>
          <p:cNvSpPr>
            <a:spLocks noGrp="1"/>
          </p:cNvSpPr>
          <p:nvPr>
            <p:ph type="title"/>
          </p:nvPr>
        </p:nvSpPr>
        <p:spPr>
          <a:xfrm>
            <a:off x="913774" y="610772"/>
            <a:ext cx="10364452" cy="1603922"/>
          </a:xfrm>
        </p:spPr>
        <p:txBody>
          <a:bodyPr rtlCol="0"/>
          <a:lstStyle/>
          <a:p>
            <a:pPr rtl="0"/>
            <a:r>
              <a:rPr lang="es-ES" noProof="0" smtClean="0"/>
              <a:t>Haga clic para modificar el estilo de título del patrón</a:t>
            </a:r>
            <a:endParaRPr lang="es-ES" noProof="0"/>
          </a:p>
        </p:txBody>
      </p:sp>
      <p:sp>
        <p:nvSpPr>
          <p:cNvPr id="19" name="Marcador de posición de texto 2"/>
          <p:cNvSpPr>
            <a:spLocks noGrp="1"/>
          </p:cNvSpPr>
          <p:nvPr>
            <p:ph type="body" idx="1" hasCustomPrompt="1"/>
          </p:nvPr>
        </p:nvSpPr>
        <p:spPr>
          <a:xfrm>
            <a:off x="913774" y="4204820"/>
            <a:ext cx="3296409"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0" name="Marcador de posición de imagen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1" name="Marcador de posición de texto 3"/>
          <p:cNvSpPr>
            <a:spLocks noGrp="1"/>
          </p:cNvSpPr>
          <p:nvPr>
            <p:ph type="body" sz="half" idx="18" hasCustomPrompt="1"/>
          </p:nvPr>
        </p:nvSpPr>
        <p:spPr>
          <a:xfrm>
            <a:off x="913774" y="4781082"/>
            <a:ext cx="3296409"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22" name="Marcador de posición de texto 4"/>
          <p:cNvSpPr>
            <a:spLocks noGrp="1"/>
          </p:cNvSpPr>
          <p:nvPr>
            <p:ph type="body" sz="quarter" idx="3" hasCustomPrompt="1"/>
          </p:nvPr>
        </p:nvSpPr>
        <p:spPr>
          <a:xfrm>
            <a:off x="4442759" y="4204820"/>
            <a:ext cx="3301828"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3" name="Marcador de posición de imagen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4" name="Marcador de posición de texto 3"/>
          <p:cNvSpPr>
            <a:spLocks noGrp="1"/>
          </p:cNvSpPr>
          <p:nvPr>
            <p:ph type="body" sz="half" idx="19" hasCustomPrompt="1"/>
          </p:nvPr>
        </p:nvSpPr>
        <p:spPr>
          <a:xfrm>
            <a:off x="4441348" y="4781080"/>
            <a:ext cx="3303352"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25" name="Marcador de posición de texto 4"/>
          <p:cNvSpPr>
            <a:spLocks noGrp="1"/>
          </p:cNvSpPr>
          <p:nvPr>
            <p:ph type="body" sz="quarter" idx="13" hasCustomPrompt="1"/>
          </p:nvPr>
        </p:nvSpPr>
        <p:spPr>
          <a:xfrm>
            <a:off x="7973298" y="4204820"/>
            <a:ext cx="330068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6" name="Marcador de posición de imagen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7" name="Marcador de posición de texto 3"/>
          <p:cNvSpPr>
            <a:spLocks noGrp="1"/>
          </p:cNvSpPr>
          <p:nvPr>
            <p:ph type="body" sz="half" idx="20" hasCustomPrompt="1"/>
          </p:nvPr>
        </p:nvSpPr>
        <p:spPr>
          <a:xfrm>
            <a:off x="7973173" y="4781078"/>
            <a:ext cx="3305053"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3" name="Marcador de posición de fecha 2"/>
          <p:cNvSpPr>
            <a:spLocks noGrp="1"/>
          </p:cNvSpPr>
          <p:nvPr>
            <p:ph type="dt" sz="half" idx="10"/>
          </p:nvPr>
        </p:nvSpPr>
        <p:spPr/>
        <p:txBody>
          <a:bodyPr rtlCol="0"/>
          <a:lstStyle/>
          <a:p>
            <a:pPr rtl="0"/>
            <a:fld id="{97E90261-52F1-40F6-929B-C1DF9C651BB8}" type="datetime1">
              <a:rPr lang="es-ES" noProof="0" smtClean="0"/>
              <a:t>27/03/2021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797418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11" name="Marcador de posición de texto vertical 2"/>
          <p:cNvSpPr>
            <a:spLocks noGrp="1"/>
          </p:cNvSpPr>
          <p:nvPr>
            <p:ph type="body" orient="vert" sz="quarter" idx="13" hasCustomPrompt="1"/>
          </p:nvPr>
        </p:nvSpPr>
        <p:spPr>
          <a:xfrm>
            <a:off x="913775" y="2367093"/>
            <a:ext cx="10364452" cy="3424107"/>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89618102-05E2-4FF2-9F24-AC13EE1D625A}" type="datetime1">
              <a:rPr lang="es-ES" noProof="0" smtClean="0"/>
              <a:t>27/03/2021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339669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Imagen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vertical 1"/>
          <p:cNvSpPr>
            <a:spLocks noGrp="1"/>
          </p:cNvSpPr>
          <p:nvPr>
            <p:ph type="title" orient="vert"/>
          </p:nvPr>
        </p:nvSpPr>
        <p:spPr>
          <a:xfrm>
            <a:off x="8724900" y="609601"/>
            <a:ext cx="2553326" cy="5181599"/>
          </a:xfrm>
        </p:spPr>
        <p:txBody>
          <a:bodyPr vert="eaVert" rtlCol="0"/>
          <a:lstStyle>
            <a:lvl1pPr algn="l">
              <a:defRPr/>
            </a:lvl1pPr>
          </a:lstStyle>
          <a:p>
            <a:pPr rtl="0"/>
            <a:r>
              <a:rPr lang="es-ES" noProof="0" smtClean="0"/>
              <a:t>Haga clic para modificar el estilo de título del patrón</a:t>
            </a:r>
            <a:endParaRPr lang="es-ES" noProof="0"/>
          </a:p>
        </p:txBody>
      </p:sp>
      <p:sp>
        <p:nvSpPr>
          <p:cNvPr id="8" name="Marcador de posición de texto vertical 2"/>
          <p:cNvSpPr>
            <a:spLocks noGrp="1"/>
          </p:cNvSpPr>
          <p:nvPr>
            <p:ph type="body" orient="vert" sz="quarter" idx="13" hasCustomPrompt="1"/>
          </p:nvPr>
        </p:nvSpPr>
        <p:spPr>
          <a:xfrm>
            <a:off x="913775" y="609601"/>
            <a:ext cx="7658724" cy="5181599"/>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DD907A07-7659-4280-9BEE-16C8402E1559}" type="datetime1">
              <a:rPr lang="es-ES" noProof="0" smtClean="0"/>
              <a:t>27/03/2021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55564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3" name="Imagen 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12" name="Marcador de posición de contenido 2"/>
          <p:cNvSpPr>
            <a:spLocks noGrp="1"/>
          </p:cNvSpPr>
          <p:nvPr>
            <p:ph sz="quarter" idx="13" hasCustomPrompt="1"/>
          </p:nvPr>
        </p:nvSpPr>
        <p:spPr>
          <a:xfrm>
            <a:off x="913774" y="2367092"/>
            <a:ext cx="10363826"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B4BBBCC1-B8DF-4632-A4B7-8DCA23870C31}" type="datetime1">
              <a:rPr lang="es-ES" noProof="0" smtClean="0"/>
              <a:t>27/03/2021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06270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Imagen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828563"/>
            <a:ext cx="10351752" cy="2736819"/>
          </a:xfrm>
        </p:spPr>
        <p:txBody>
          <a:bodyPr rtlCol="0" anchor="b">
            <a:normAutofit/>
          </a:bodyPr>
          <a:lstStyle>
            <a:lvl1pPr>
              <a:defRPr sz="400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913774" y="3657457"/>
            <a:ext cx="10351752"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16C11D98-B0C7-40C1-AAF4-4E3F0E25CB4D}" type="datetime1">
              <a:rPr lang="es-ES" noProof="0" smtClean="0"/>
              <a:t>27/03/2021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8753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ítulo 1"/>
          <p:cNvSpPr>
            <a:spLocks noGrp="1"/>
          </p:cNvSpPr>
          <p:nvPr>
            <p:ph type="title"/>
          </p:nvPr>
        </p:nvSpPr>
        <p:spPr>
          <a:xfrm>
            <a:off x="913775" y="618517"/>
            <a:ext cx="10364451" cy="1596177"/>
          </a:xfrm>
        </p:spPr>
        <p:txBody>
          <a:bodyPr rtlCol="0"/>
          <a:lstStyle/>
          <a:p>
            <a:pPr rtl="0"/>
            <a:r>
              <a:rPr lang="es-ES" noProof="0" smtClean="0"/>
              <a:t>Haga clic para modificar el estilo de título del patrón</a:t>
            </a:r>
            <a:endParaRPr lang="es-ES" noProof="0"/>
          </a:p>
        </p:txBody>
      </p:sp>
      <p:sp>
        <p:nvSpPr>
          <p:cNvPr id="12" name="Marcador de posición de contenido 2"/>
          <p:cNvSpPr>
            <a:spLocks noGrp="1"/>
          </p:cNvSpPr>
          <p:nvPr>
            <p:ph sz="quarter" idx="13" hasCustomPrompt="1"/>
          </p:nvPr>
        </p:nvSpPr>
        <p:spPr>
          <a:xfrm>
            <a:off x="913774" y="2367092"/>
            <a:ext cx="5106026"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3" name="Marcador de posición de contenido 3"/>
          <p:cNvSpPr>
            <a:spLocks noGrp="1"/>
          </p:cNvSpPr>
          <p:nvPr>
            <p:ph sz="quarter" idx="14" hasCustomPrompt="1"/>
          </p:nvPr>
        </p:nvSpPr>
        <p:spPr>
          <a:xfrm>
            <a:off x="6172200" y="2367092"/>
            <a:ext cx="5105400"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4FC81E67-6E22-4A8A-9035-16C1B24E3FEE}"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55164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Imagen 14"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ítulo 1"/>
          <p:cNvSpPr>
            <a:spLocks noGrp="1"/>
          </p:cNvSpPr>
          <p:nvPr>
            <p:ph type="title"/>
          </p:nvPr>
        </p:nvSpPr>
        <p:spPr>
          <a:xfrm>
            <a:off x="913775" y="618517"/>
            <a:ext cx="10364451" cy="1596177"/>
          </a:xfrm>
        </p:spPr>
        <p:txBody>
          <a:bodyPr rtlCol="0"/>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146328" y="2371018"/>
            <a:ext cx="487347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2" name="Marcador de posición de contenido 3"/>
          <p:cNvSpPr>
            <a:spLocks noGrp="1"/>
          </p:cNvSpPr>
          <p:nvPr>
            <p:ph sz="quarter" idx="13" hasCustomPrompt="1"/>
          </p:nvPr>
        </p:nvSpPr>
        <p:spPr>
          <a:xfrm>
            <a:off x="913774" y="3051012"/>
            <a:ext cx="5106027" cy="274018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396423" y="2371018"/>
            <a:ext cx="488180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3" name="Marcador de posición de contenido 5"/>
          <p:cNvSpPr>
            <a:spLocks noGrp="1"/>
          </p:cNvSpPr>
          <p:nvPr>
            <p:ph sz="quarter" idx="14" hasCustomPrompt="1"/>
          </p:nvPr>
        </p:nvSpPr>
        <p:spPr>
          <a:xfrm>
            <a:off x="6172200" y="3051012"/>
            <a:ext cx="5105401" cy="274018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fecha 6"/>
          <p:cNvSpPr>
            <a:spLocks noGrp="1"/>
          </p:cNvSpPr>
          <p:nvPr>
            <p:ph type="dt" sz="half" idx="10"/>
          </p:nvPr>
        </p:nvSpPr>
        <p:spPr/>
        <p:txBody>
          <a:bodyPr rtlCol="0"/>
          <a:lstStyle/>
          <a:p>
            <a:pPr rtl="0"/>
            <a:fld id="{B54AF3E3-1292-4643-A1B3-1B68038F99E4}" type="datetime1">
              <a:rPr lang="es-ES" noProof="0" smtClean="0"/>
              <a:t>27/03/2021</a:t>
            </a:fld>
            <a:endParaRPr lang="es-ES" noProof="0"/>
          </a:p>
        </p:txBody>
      </p:sp>
      <p:sp>
        <p:nvSpPr>
          <p:cNvPr id="8" name="Marcador de posición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7202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fecha 2"/>
          <p:cNvSpPr>
            <a:spLocks noGrp="1"/>
          </p:cNvSpPr>
          <p:nvPr>
            <p:ph type="dt" sz="half" idx="10"/>
          </p:nvPr>
        </p:nvSpPr>
        <p:spPr/>
        <p:txBody>
          <a:bodyPr rtlCol="0"/>
          <a:lstStyle/>
          <a:p>
            <a:pPr rtl="0"/>
            <a:fld id="{011B34C2-FFBF-4739-8D26-1EDD11CC51C2}" type="datetime1">
              <a:rPr lang="es-ES" noProof="0" smtClean="0"/>
              <a:t>27/03/2021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61332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Imagen 6"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Marcador de posición de fecha 1"/>
          <p:cNvSpPr>
            <a:spLocks noGrp="1"/>
          </p:cNvSpPr>
          <p:nvPr>
            <p:ph type="dt" sz="half" idx="10"/>
          </p:nvPr>
        </p:nvSpPr>
        <p:spPr/>
        <p:txBody>
          <a:bodyPr rtlCol="0"/>
          <a:lstStyle/>
          <a:p>
            <a:pPr rtl="0"/>
            <a:fld id="{25009D30-D91B-4D44-9568-5A57793DD1D3}" type="datetime1">
              <a:rPr lang="es-ES" noProof="0" smtClean="0"/>
              <a:t>27/03/2021</a:t>
            </a:fld>
            <a:endParaRPr lang="es-ES" noProof="0"/>
          </a:p>
        </p:txBody>
      </p:sp>
      <p:sp>
        <p:nvSpPr>
          <p:cNvPr id="3" name="Marcador de posición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75379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11" name="Imagen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5" y="609600"/>
            <a:ext cx="3935688" cy="2023252"/>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10" name="Marcador de posición de contenido 2"/>
          <p:cNvSpPr>
            <a:spLocks noGrp="1"/>
          </p:cNvSpPr>
          <p:nvPr>
            <p:ph sz="quarter" idx="13" hasCustomPrompt="1"/>
          </p:nvPr>
        </p:nvSpPr>
        <p:spPr>
          <a:xfrm>
            <a:off x="5078062" y="609600"/>
            <a:ext cx="6200163" cy="5181599"/>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913774" y="2632852"/>
            <a:ext cx="3935689"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527EBF83-1D5B-4E3B-A765-43CEE2F8586E}"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88518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609600"/>
            <a:ext cx="5934969" cy="2023254"/>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3" name="Marcador de posición de imagen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913794" y="2632852"/>
            <a:ext cx="5934949"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7DCDA6C8-B7BD-4DB8-BBF0-734EB71426BF}" type="datetime1">
              <a:rPr lang="es-ES" noProof="0" smtClean="0"/>
              <a:t>27/03/2021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08249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Imagen 2" descr="\\DROBO-FS\QuickDrops\JB\PPTX NG\Droplets\LightingOverlay.png"/>
          <p:cNvPicPr>
            <a:picLocks noChangeAspect="1" noChangeArrowheads="1"/>
          </p:cNvPicPr>
          <p:nvPr/>
        </p:nvPicPr>
        <p:blipFill>
          <a:blip r:embed="rId19"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osición de título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0F0141C6-8A0A-40DB-88BA-CBF580343E03}" type="datetime1">
              <a:rPr lang="es-ES" noProof="0" smtClean="0"/>
              <a:t>27/03/2021</a:t>
            </a:fld>
            <a:endParaRPr lang="es-ES" noProof="0" dirty="0"/>
          </a:p>
        </p:txBody>
      </p:sp>
      <p:sp>
        <p:nvSpPr>
          <p:cNvPr id="5" name="Marcador de posición de pie de página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6D22F896-40B5-4ADD-8801-0D06FADFA095}" type="slidenum">
              <a:rPr lang="es-ES" noProof="0" smtClean="0"/>
              <a:pPr rtl="0"/>
              <a:t>‹Nº›</a:t>
            </a:fld>
            <a:endParaRPr lang="es-ES" noProof="0" dirty="0"/>
          </a:p>
        </p:txBody>
      </p:sp>
    </p:spTree>
    <p:extLst>
      <p:ext uri="{BB962C8B-B14F-4D97-AF65-F5344CB8AC3E}">
        <p14:creationId xmlns:p14="http://schemas.microsoft.com/office/powerpoint/2010/main" val="17522617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ángulo 9">
            <a:extLst>
              <a:ext uri="{FF2B5EF4-FFF2-40B4-BE49-F238E27FC236}">
                <a16:creationId xmlns:a16="http://schemas.microsoft.com/office/drawing/2014/main" xmlns="" id="{4A391C69-E52F-4DC0-B51A-0DABC54840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12" name="Imagen 2">
            <a:extLst>
              <a:ext uri="{FF2B5EF4-FFF2-40B4-BE49-F238E27FC236}">
                <a16:creationId xmlns:a16="http://schemas.microsoft.com/office/drawing/2014/main" xmlns="" id="{C3C7ED6A-DE7F-4002-9699-B659DE5512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ángulo 13">
            <a:extLst>
              <a:ext uri="{FF2B5EF4-FFF2-40B4-BE49-F238E27FC236}">
                <a16:creationId xmlns:a16="http://schemas.microsoft.com/office/drawing/2014/main" xmlns="" id="{048390FD-448E-4FF2-AEE8-C46960568E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59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descr="Placa de Petri">
            <a:extLst>
              <a:ext uri="{FF2B5EF4-FFF2-40B4-BE49-F238E27FC236}">
                <a16:creationId xmlns:a16="http://schemas.microsoft.com/office/drawing/2014/main" xmlns="" id="{D16B27C4-A9C2-4AC4-9DD3-88F63F48E83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4507" y="16474"/>
            <a:ext cx="4834726" cy="6857990"/>
          </a:xfrm>
          <a:prstGeom prst="rect">
            <a:avLst/>
          </a:prstGeom>
        </p:spPr>
      </p:pic>
      <p:sp>
        <p:nvSpPr>
          <p:cNvPr id="2" name="Título 1">
            <a:extLst>
              <a:ext uri="{FF2B5EF4-FFF2-40B4-BE49-F238E27FC236}">
                <a16:creationId xmlns:a16="http://schemas.microsoft.com/office/drawing/2014/main" xmlns="" id="{6BE7596B-F237-47DD-989E-9D8B0B49B4BB}"/>
              </a:ext>
            </a:extLst>
          </p:cNvPr>
          <p:cNvSpPr>
            <a:spLocks noGrp="1"/>
          </p:cNvSpPr>
          <p:nvPr>
            <p:ph type="ctrTitle"/>
          </p:nvPr>
        </p:nvSpPr>
        <p:spPr>
          <a:xfrm>
            <a:off x="252248" y="994319"/>
            <a:ext cx="6684612" cy="834481"/>
          </a:xfrm>
        </p:spPr>
        <p:txBody>
          <a:bodyPr rtlCol="0">
            <a:normAutofit/>
          </a:bodyPr>
          <a:lstStyle/>
          <a:p>
            <a:pPr rtl="0"/>
            <a:r>
              <a:rPr lang="es-ES" sz="2400" b="1" dirty="0" smtClean="0">
                <a:solidFill>
                  <a:schemeClr val="tx1">
                    <a:lumMod val="65000"/>
                    <a:lumOff val="35000"/>
                  </a:schemeClr>
                </a:solidFill>
              </a:rPr>
              <a:t>Comité de ética y prevención de conflictos de interés</a:t>
            </a:r>
            <a:endParaRPr lang="es-ES" sz="2400" b="1" dirty="0">
              <a:solidFill>
                <a:schemeClr val="tx1">
                  <a:lumMod val="65000"/>
                  <a:lumOff val="35000"/>
                </a:schemeClr>
              </a:solidFill>
            </a:endParaRPr>
          </a:p>
        </p:txBody>
      </p:sp>
      <p:pic>
        <p:nvPicPr>
          <p:cNvPr id="11" name="Imagen 10"/>
          <p:cNvPicPr/>
          <p:nvPr/>
        </p:nvPicPr>
        <p:blipFill>
          <a:blip r:embed="rId5">
            <a:extLst>
              <a:ext uri="{28A0092B-C50C-407E-A947-70E740481C1C}">
                <a14:useLocalDpi xmlns:a14="http://schemas.microsoft.com/office/drawing/2010/main" val="0"/>
              </a:ext>
            </a:extLst>
          </a:blip>
          <a:srcRect b="18182"/>
          <a:stretch>
            <a:fillRect/>
          </a:stretch>
        </p:blipFill>
        <p:spPr bwMode="auto">
          <a:xfrm>
            <a:off x="141561" y="270640"/>
            <a:ext cx="1924050" cy="514350"/>
          </a:xfrm>
          <a:prstGeom prst="rect">
            <a:avLst/>
          </a:prstGeom>
          <a:noFill/>
          <a:ln>
            <a:noFill/>
          </a:ln>
        </p:spPr>
      </p:pic>
      <p:pic>
        <p:nvPicPr>
          <p:cNvPr id="13" name="Imagen 12"/>
          <p:cNvPicPr/>
          <p:nvPr/>
        </p:nvPicPr>
        <p:blipFill>
          <a:blip r:embed="rId6">
            <a:extLst>
              <a:ext uri="{28A0092B-C50C-407E-A947-70E740481C1C}">
                <a14:useLocalDpi xmlns:a14="http://schemas.microsoft.com/office/drawing/2010/main" val="0"/>
              </a:ext>
            </a:extLst>
          </a:blip>
          <a:srcRect/>
          <a:stretch>
            <a:fillRect/>
          </a:stretch>
        </p:blipFill>
        <p:spPr bwMode="auto">
          <a:xfrm>
            <a:off x="5046094" y="137069"/>
            <a:ext cx="1916430" cy="857250"/>
          </a:xfrm>
          <a:prstGeom prst="rect">
            <a:avLst/>
          </a:prstGeom>
          <a:noFill/>
          <a:ln>
            <a:noFill/>
          </a:ln>
        </p:spPr>
      </p:pic>
      <p:sp>
        <p:nvSpPr>
          <p:cNvPr id="6" name="CuadroTexto 5"/>
          <p:cNvSpPr txBox="1"/>
          <p:nvPr/>
        </p:nvSpPr>
        <p:spPr>
          <a:xfrm>
            <a:off x="7357274" y="137069"/>
            <a:ext cx="4834726" cy="830997"/>
          </a:xfrm>
          <a:prstGeom prst="rect">
            <a:avLst/>
          </a:prstGeom>
          <a:noFill/>
        </p:spPr>
        <p:txBody>
          <a:bodyPr wrap="square" rtlCol="0">
            <a:spAutoFit/>
          </a:bodyPr>
          <a:lstStyle/>
          <a:p>
            <a:pPr algn="ctr"/>
            <a:r>
              <a:rPr lang="es-ES" sz="1600" b="1" dirty="0" smtClean="0">
                <a:latin typeface="Calibri" panose="020F0502020204030204" pitchFamily="34" charset="0"/>
                <a:cs typeface="Calibri" panose="020F0502020204030204" pitchFamily="34" charset="0"/>
              </a:rPr>
              <a:t>DIRECTORIO DE CONSEJEROS </a:t>
            </a:r>
          </a:p>
          <a:p>
            <a:pPr algn="ctr"/>
            <a:r>
              <a:rPr lang="es-ES" sz="1600" b="1" dirty="0" smtClean="0">
                <a:latin typeface="Calibri" panose="020F0502020204030204" pitchFamily="34" charset="0"/>
                <a:cs typeface="Calibri" panose="020F0502020204030204" pitchFamily="34" charset="0"/>
              </a:rPr>
              <a:t>COMITÉ DE ETICA Y PREVENCIÓN DE CONFLICTOS DE INTERES.</a:t>
            </a:r>
            <a:endParaRPr lang="es-ES" sz="1600" b="1" dirty="0">
              <a:latin typeface="Calibri" panose="020F0502020204030204" pitchFamily="34" charset="0"/>
              <a:cs typeface="Calibri" panose="020F0502020204030204" pitchFamily="34" charset="0"/>
            </a:endParaRPr>
          </a:p>
        </p:txBody>
      </p:sp>
      <p:sp>
        <p:nvSpPr>
          <p:cNvPr id="7" name="CuadroTexto 6"/>
          <p:cNvSpPr txBox="1"/>
          <p:nvPr/>
        </p:nvSpPr>
        <p:spPr>
          <a:xfrm>
            <a:off x="7998372" y="1843798"/>
            <a:ext cx="4004441" cy="400110"/>
          </a:xfrm>
          <a:prstGeom prst="rect">
            <a:avLst/>
          </a:prstGeom>
          <a:noFill/>
        </p:spPr>
        <p:txBody>
          <a:bodyPr wrap="square" rtlCol="0">
            <a:spAutoFit/>
          </a:bodyPr>
          <a:lstStyle/>
          <a:p>
            <a:pPr algn="ctr"/>
            <a:endParaRPr lang="es-ES" sz="2000" dirty="0">
              <a:latin typeface="Calibri" panose="020F0502020204030204" pitchFamily="34" charset="0"/>
              <a:cs typeface="Calibri" panose="020F0502020204030204" pitchFamily="34" charset="0"/>
            </a:endParaRPr>
          </a:p>
        </p:txBody>
      </p:sp>
      <p:sp>
        <p:nvSpPr>
          <p:cNvPr id="8" name="CuadroTexto 7"/>
          <p:cNvSpPr txBox="1"/>
          <p:nvPr/>
        </p:nvSpPr>
        <p:spPr>
          <a:xfrm>
            <a:off x="746234" y="2963917"/>
            <a:ext cx="5801711" cy="830997"/>
          </a:xfrm>
          <a:prstGeom prst="rect">
            <a:avLst/>
          </a:prstGeom>
          <a:noFill/>
        </p:spPr>
        <p:txBody>
          <a:bodyPr wrap="square" rtlCol="0">
            <a:spAutoFit/>
          </a:bodyPr>
          <a:lstStyle/>
          <a:p>
            <a:pPr algn="ctr"/>
            <a:r>
              <a:rPr lang="es-ES" sz="2400" b="1" dirty="0" smtClean="0"/>
              <a:t>DIRECTORIO DE CONSEJEROS </a:t>
            </a:r>
          </a:p>
          <a:p>
            <a:pPr algn="ctr"/>
            <a:r>
              <a:rPr lang="es-ES" sz="2400" b="1" dirty="0" smtClean="0"/>
              <a:t>2021</a:t>
            </a:r>
            <a:endParaRPr lang="es-ES" sz="2400" b="1" dirty="0"/>
          </a:p>
        </p:txBody>
      </p:sp>
      <p:graphicFrame>
        <p:nvGraphicFramePr>
          <p:cNvPr id="3" name="Tabla 2"/>
          <p:cNvGraphicFramePr>
            <a:graphicFrameLocks noGrp="1"/>
          </p:cNvGraphicFramePr>
          <p:nvPr>
            <p:extLst>
              <p:ext uri="{D42A27DB-BD31-4B8C-83A1-F6EECF244321}">
                <p14:modId xmlns:p14="http://schemas.microsoft.com/office/powerpoint/2010/main" val="3334800930"/>
              </p:ext>
            </p:extLst>
          </p:nvPr>
        </p:nvGraphicFramePr>
        <p:xfrm>
          <a:off x="7354507" y="2043853"/>
          <a:ext cx="4837493" cy="2208936"/>
        </p:xfrm>
        <a:graphic>
          <a:graphicData uri="http://schemas.openxmlformats.org/drawingml/2006/table">
            <a:tbl>
              <a:tblPr firstRow="1" bandRow="1">
                <a:tableStyleId>{5C22544A-7EE6-4342-B048-85BDC9FD1C3A}</a:tableStyleId>
              </a:tblPr>
              <a:tblGrid>
                <a:gridCol w="1723590"/>
                <a:gridCol w="1623741"/>
                <a:gridCol w="1490162"/>
              </a:tblGrid>
              <a:tr h="334416">
                <a:tc>
                  <a:txBody>
                    <a:bodyPr/>
                    <a:lstStyle/>
                    <a:p>
                      <a:pPr algn="ctr"/>
                      <a:r>
                        <a:rPr lang="es-MX" sz="1100" dirty="0" smtClean="0">
                          <a:latin typeface="Calibri" panose="020F0502020204030204" pitchFamily="34" charset="0"/>
                          <a:cs typeface="Calibri" panose="020F0502020204030204" pitchFamily="34" charset="0"/>
                        </a:rPr>
                        <a:t>ADSCRIPCION</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NOMBRE COMPLETO</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TELEFONO OFICINAS</a:t>
                      </a: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100" dirty="0" smtClean="0">
                          <a:latin typeface="Calibri" panose="020F0502020204030204" pitchFamily="34" charset="0"/>
                          <a:cs typeface="Calibri" panose="020F0502020204030204" pitchFamily="34" charset="0"/>
                        </a:rPr>
                        <a:t>SUBDIRECCION DE ENSEÑANZA </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DR. NATAN ENRIQUEZ RIOS</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961 13 4</a:t>
                      </a:r>
                      <a:r>
                        <a:rPr lang="es-MX" sz="1100" baseline="0" dirty="0" smtClean="0">
                          <a:latin typeface="Calibri" panose="020F0502020204030204" pitchFamily="34" charset="0"/>
                          <a:cs typeface="Calibri" panose="020F0502020204030204" pitchFamily="34" charset="0"/>
                        </a:rPr>
                        <a:t> 4 56 45</a:t>
                      </a: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100" dirty="0" smtClean="0">
                          <a:latin typeface="Calibri" panose="020F0502020204030204" pitchFamily="34" charset="0"/>
                          <a:cs typeface="Calibri" panose="020F0502020204030204" pitchFamily="34" charset="0"/>
                        </a:rPr>
                        <a:t>SUBDIRECCION JURIDICA</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LIC. MIGUEL ANGEL RUIZ MARTINEZ</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961 35</a:t>
                      </a:r>
                      <a:r>
                        <a:rPr lang="es-MX" sz="1100" baseline="0" dirty="0" smtClean="0">
                          <a:latin typeface="Calibri" panose="020F0502020204030204" pitchFamily="34" charset="0"/>
                          <a:cs typeface="Calibri" panose="020F0502020204030204" pitchFamily="34" charset="0"/>
                        </a:rPr>
                        <a:t> 3 89 15</a:t>
                      </a: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100" dirty="0" smtClean="0">
                          <a:latin typeface="Calibri" panose="020F0502020204030204" pitchFamily="34" charset="0"/>
                          <a:cs typeface="Calibri" panose="020F0502020204030204" pitchFamily="34" charset="0"/>
                        </a:rPr>
                        <a:t>DEPARTAMENTO DE RELACIONES LABORALES</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LIC. JORGE RUBICEL CARRERA VILLA</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961 65 7 51 60</a:t>
                      </a: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100" dirty="0" smtClean="0">
                          <a:latin typeface="Calibri" panose="020F0502020204030204" pitchFamily="34" charset="0"/>
                          <a:cs typeface="Calibri" panose="020F0502020204030204" pitchFamily="34" charset="0"/>
                        </a:rPr>
                        <a:t>SUBDIRECCION DE CALIDAD</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DRA. NORMA ESTHER SANCHEZ PEREZ </a:t>
                      </a:r>
                    </a:p>
                    <a:p>
                      <a:pPr algn="ct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961 8 92 50 EXT. 44221</a:t>
                      </a:r>
                      <a:endParaRPr lang="es-MX" sz="1100" dirty="0">
                        <a:latin typeface="Calibri" panose="020F0502020204030204" pitchFamily="34" charset="0"/>
                        <a:cs typeface="Calibri" panose="020F0502020204030204" pitchFamily="34" charset="0"/>
                      </a:endParaRPr>
                    </a:p>
                  </a:txBody>
                  <a:tcPr/>
                </a:tc>
              </a:tr>
            </a:tbl>
          </a:graphicData>
        </a:graphic>
      </p:graphicFrame>
      <p:sp>
        <p:nvSpPr>
          <p:cNvPr id="4" name="CuadroTexto 3"/>
          <p:cNvSpPr txBox="1"/>
          <p:nvPr/>
        </p:nvSpPr>
        <p:spPr>
          <a:xfrm>
            <a:off x="7351737" y="5815918"/>
            <a:ext cx="4837495" cy="646331"/>
          </a:xfrm>
          <a:prstGeom prst="rect">
            <a:avLst/>
          </a:prstGeom>
          <a:noFill/>
        </p:spPr>
        <p:txBody>
          <a:bodyPr wrap="square" rtlCol="0">
            <a:spAutoFit/>
          </a:bodyPr>
          <a:lstStyle/>
          <a:p>
            <a:pPr algn="just"/>
            <a:r>
              <a:rPr lang="es-MX" sz="900" dirty="0" smtClean="0">
                <a:latin typeface="Calibri" panose="020F0502020204030204" pitchFamily="34" charset="0"/>
                <a:cs typeface="Calibri" panose="020F0502020204030204" pitchFamily="34" charset="0"/>
              </a:rPr>
              <a:t>EL PRESENTE DIRECTORIO ESTA CONDICIONADO A LA VIGENCIA DE LA CALIFICACION DE LAS COMPETENCIAS, QUE DEBEN ACREDITAR LOS SERVIDORES PUBLICOS QUE ACTUARAN COMO CONSEJEROS DE ACUERDO CON LO SEÑALADO EN EL NUMERAL 20 DEL “PROTOCOLO PARA LA PREVENCION, ATENCION Y SANCION DEL HOSTIGAMIENTO SEXUAL Y ACOSO SEXUAL”.</a:t>
            </a:r>
            <a:endParaRPr lang="es-MX" sz="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8745220"/>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E158AC7-AA74-4FE4-9207-24EA2187AAEA}">
  <ds:schemaRefs>
    <ds:schemaRef ds:uri="http://schemas.microsoft.com/sharepoint/v3/contenttype/forms"/>
  </ds:schemaRefs>
</ds:datastoreItem>
</file>

<file path=customXml/itemProps2.xml><?xml version="1.0" encoding="utf-8"?>
<ds:datastoreItem xmlns:ds="http://schemas.openxmlformats.org/officeDocument/2006/customXml" ds:itemID="{297E0B37-40BF-4857-B2E5-B52E6B39D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B31D25-712D-46FD-A9DF-85443E555627}">
  <ds:schemaRefs>
    <ds:schemaRef ds:uri="http://schemas.microsoft.com/office/infopath/2007/PartnerControls"/>
    <ds:schemaRef ds:uri="71af3243-3dd4-4a8d-8c0d-dd76da1f02a5"/>
    <ds:schemaRef ds:uri="http://purl.org/dc/terms/"/>
    <ds:schemaRef ds:uri="http://schemas.microsoft.com/office/2006/documentManagement/types"/>
    <ds:schemaRef ds:uri="http://purl.org/dc/elements/1.1/"/>
    <ds:schemaRef ds:uri="16c05727-aa75-4e4a-9b5f-8a80a1165891"/>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Diseño de gota de laboratorio</Template>
  <TotalTime>0</TotalTime>
  <Words>141</Words>
  <Application>Microsoft Office PowerPoint</Application>
  <PresentationFormat>Panorámica</PresentationFormat>
  <Paragraphs>22</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Tw Cen MT</vt:lpstr>
      <vt:lpstr>Gota</vt:lpstr>
      <vt:lpstr>Comité de ética y prevención de conflictos de interés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2021-02-12T20:18:40Z</dcterms:created>
  <dcterms:modified xsi:type="dcterms:W3CDTF">2021-03-27T16:27:20Z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