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69" r:id="rId4"/>
  </p:sldMasterIdLst>
  <p:notesMasterIdLst>
    <p:notesMasterId r:id="rId6"/>
  </p:notesMasterIdLst>
  <p:handoutMasterIdLst>
    <p:handoutMasterId r:id="rId7"/>
  </p:handoutMasterIdLst>
  <p:sldIdLst>
    <p:sldId id="257" r:id="rId5"/>
  </p:sldIdLst>
  <p:sldSz cx="12192000" cy="6858000"/>
  <p:notesSz cx="6797675" cy="987425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05" autoAdjust="0"/>
  </p:normalViewPr>
  <p:slideViewPr>
    <p:cSldViewPr snapToGrid="0">
      <p:cViewPr varScale="1">
        <p:scale>
          <a:sx n="116" d="100"/>
          <a:sy n="116" d="100"/>
        </p:scale>
        <p:origin x="390" y="108"/>
      </p:cViewPr>
      <p:guideLst/>
    </p:cSldViewPr>
  </p:slideViewPr>
  <p:notesTextViewPr>
    <p:cViewPr>
      <p:scale>
        <a:sx n="1" d="1"/>
        <a:sy n="1" d="1"/>
      </p:scale>
      <p:origin x="0" y="0"/>
    </p:cViewPr>
  </p:notesTextViewPr>
  <p:notesViewPr>
    <p:cSldViewPr snapToGrid="0">
      <p:cViewPr varScale="1">
        <p:scale>
          <a:sx n="89" d="100"/>
          <a:sy n="89" d="100"/>
        </p:scale>
        <p:origin x="378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xmlns="" id="{DABF28D3-4C98-4A0C-8E9E-2258B31A878F}"/>
              </a:ext>
            </a:extLst>
          </p:cNvPr>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xmlns="" id="{FB6FEEF3-4418-4A4D-9563-9C6E6CD14557}"/>
              </a:ext>
            </a:extLst>
          </p:cNvPr>
          <p:cNvSpPr>
            <a:spLocks noGrp="1"/>
          </p:cNvSpPr>
          <p:nvPr>
            <p:ph type="dt" sz="quarter" idx="1"/>
          </p:nvPr>
        </p:nvSpPr>
        <p:spPr>
          <a:xfrm>
            <a:off x="3850443" y="0"/>
            <a:ext cx="2945659" cy="495427"/>
          </a:xfrm>
          <a:prstGeom prst="rect">
            <a:avLst/>
          </a:prstGeom>
        </p:spPr>
        <p:txBody>
          <a:bodyPr vert="horz" lIns="91440" tIns="45720" rIns="91440" bIns="45720" rtlCol="0"/>
          <a:lstStyle>
            <a:lvl1pPr algn="r">
              <a:defRPr sz="1200"/>
            </a:lvl1pPr>
          </a:lstStyle>
          <a:p>
            <a:fld id="{CBA5B026-FA0D-4688-974F-F5F316B121FB}" type="datetimeFigureOut">
              <a:rPr lang="es-ES" smtClean="0"/>
              <a:t>27/03/2021</a:t>
            </a:fld>
            <a:endParaRPr lang="es-ES"/>
          </a:p>
        </p:txBody>
      </p:sp>
      <p:sp>
        <p:nvSpPr>
          <p:cNvPr id="4" name="Marcador de pie de página 3">
            <a:extLst>
              <a:ext uri="{FF2B5EF4-FFF2-40B4-BE49-F238E27FC236}">
                <a16:creationId xmlns:a16="http://schemas.microsoft.com/office/drawing/2014/main" xmlns="" id="{39EDAFB2-A393-4C93-BB71-812808DDF7DB}"/>
              </a:ext>
            </a:extLst>
          </p:cNvPr>
          <p:cNvSpPr>
            <a:spLocks noGrp="1"/>
          </p:cNvSpPr>
          <p:nvPr>
            <p:ph type="ftr" sz="quarter" idx="2"/>
          </p:nvPr>
        </p:nvSpPr>
        <p:spPr>
          <a:xfrm>
            <a:off x="0" y="9378824"/>
            <a:ext cx="2945659" cy="495426"/>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xmlns="" id="{65E4B9CF-4AA2-455E-8BE6-21362BA3D2DA}"/>
              </a:ext>
            </a:extLst>
          </p:cNvPr>
          <p:cNvSpPr>
            <a:spLocks noGrp="1"/>
          </p:cNvSpPr>
          <p:nvPr>
            <p:ph type="sldNum" sz="quarter" idx="3"/>
          </p:nvPr>
        </p:nvSpPr>
        <p:spPr>
          <a:xfrm>
            <a:off x="3850443" y="9378824"/>
            <a:ext cx="2945659" cy="495426"/>
          </a:xfrm>
          <a:prstGeom prst="rect">
            <a:avLst/>
          </a:prstGeom>
        </p:spPr>
        <p:txBody>
          <a:bodyPr vert="horz" lIns="91440" tIns="45720" rIns="91440" bIns="45720" rtlCol="0" anchor="b"/>
          <a:lstStyle>
            <a:lvl1pPr algn="r">
              <a:defRPr sz="1200"/>
            </a:lvl1pPr>
          </a:lstStyle>
          <a:p>
            <a:fld id="{0B54987C-5CC5-4EF7-ABA1-8403BF62D8FA}" type="slidenum">
              <a:rPr lang="es-ES" smtClean="0"/>
              <a:t>‹Nº›</a:t>
            </a:fld>
            <a:endParaRPr lang="es-ES"/>
          </a:p>
        </p:txBody>
      </p:sp>
    </p:spTree>
    <p:extLst>
      <p:ext uri="{BB962C8B-B14F-4D97-AF65-F5344CB8AC3E}">
        <p14:creationId xmlns:p14="http://schemas.microsoft.com/office/powerpoint/2010/main" val="3594075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s-ES" noProof="0"/>
          </a:p>
        </p:txBody>
      </p:sp>
      <p:sp>
        <p:nvSpPr>
          <p:cNvPr id="3" name="Marcador de fecha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CB3007F4-4827-440D-BECC-AF402BADACAD}" type="datetimeFigureOut">
              <a:rPr lang="es-ES" noProof="0" smtClean="0"/>
              <a:t>27/03/2021</a:t>
            </a:fld>
            <a:endParaRPr lang="es-ES" noProof="0"/>
          </a:p>
        </p:txBody>
      </p:sp>
      <p:sp>
        <p:nvSpPr>
          <p:cNvPr id="4" name="Marcador de imagen de diapositiva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es-ES" noProof="0"/>
          </a:p>
        </p:txBody>
      </p:sp>
      <p:sp>
        <p:nvSpPr>
          <p:cNvPr id="5" name="Marcador de notas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rtl="0"/>
            <a:r>
              <a:rPr lang="es-ES" noProof="0" dirty="0"/>
              <a:t>Editar estilos de texto del patrón</a:t>
            </a:r>
          </a:p>
          <a:p>
            <a:pPr lvl="1"/>
            <a:r>
              <a:rPr lang="es-ES" noProof="0" dirty="0"/>
              <a:t>Segundo nivel</a:t>
            </a:r>
          </a:p>
          <a:p>
            <a:pPr lvl="2"/>
            <a:r>
              <a:rPr lang="es-ES" noProof="0" dirty="0"/>
              <a:t>Tercer nivel</a:t>
            </a:r>
          </a:p>
          <a:p>
            <a:pPr lvl="3"/>
            <a:r>
              <a:rPr lang="es-ES" noProof="0" dirty="0"/>
              <a:t>Cuarto nivel</a:t>
            </a:r>
          </a:p>
          <a:p>
            <a:pPr lvl="4"/>
            <a:r>
              <a:rPr lang="es-ES" noProof="0" dirty="0"/>
              <a:t>Quinto nivel</a:t>
            </a:r>
          </a:p>
        </p:txBody>
      </p:sp>
      <p:sp>
        <p:nvSpPr>
          <p:cNvPr id="6" name="Marcador de pie de página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s-ES" noProof="0"/>
          </a:p>
        </p:txBody>
      </p:sp>
      <p:sp>
        <p:nvSpPr>
          <p:cNvPr id="7" name="Marcador de número de diapositiva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106F142A-67FA-4A5A-AEC3-27124719DA30}" type="slidenum">
              <a:rPr lang="es-ES" noProof="0" smtClean="0"/>
              <a:t>‹Nº›</a:t>
            </a:fld>
            <a:endParaRPr lang="es-ES" noProof="0"/>
          </a:p>
        </p:txBody>
      </p:sp>
    </p:spTree>
    <p:extLst>
      <p:ext uri="{BB962C8B-B14F-4D97-AF65-F5344CB8AC3E}">
        <p14:creationId xmlns:p14="http://schemas.microsoft.com/office/powerpoint/2010/main" val="126425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106F142A-67FA-4A5A-AEC3-27124719DA30}" type="slidenum">
              <a:rPr lang="es-ES" smtClean="0"/>
              <a:t>1</a:t>
            </a:fld>
            <a:endParaRPr lang="es-ES"/>
          </a:p>
        </p:txBody>
      </p:sp>
    </p:spTree>
    <p:extLst>
      <p:ext uri="{BB962C8B-B14F-4D97-AF65-F5344CB8AC3E}">
        <p14:creationId xmlns:p14="http://schemas.microsoft.com/office/powerpoint/2010/main" val="20012066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descr="Droplets-HD-Title-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ctrTitle"/>
          </p:nvPr>
        </p:nvSpPr>
        <p:spPr>
          <a:xfrm>
            <a:off x="1751012" y="1300785"/>
            <a:ext cx="8689976" cy="2509213"/>
          </a:xfrm>
        </p:spPr>
        <p:txBody>
          <a:bodyPr rtlCol="0" anchor="b">
            <a:normAutofit/>
          </a:bodyPr>
          <a:lstStyle>
            <a:lvl1pPr algn="ctr">
              <a:defRPr sz="4800"/>
            </a:lvl1pPr>
          </a:lstStyle>
          <a:p>
            <a:pPr rtl="0"/>
            <a:r>
              <a:rPr lang="es-ES" noProof="0" smtClean="0"/>
              <a:t>Haga clic para modificar el estilo de título del patrón</a:t>
            </a:r>
            <a:endParaRPr lang="es-ES" noProof="0"/>
          </a:p>
        </p:txBody>
      </p:sp>
      <p:sp>
        <p:nvSpPr>
          <p:cNvPr id="3" name="Subtítulo 2"/>
          <p:cNvSpPr>
            <a:spLocks noGrp="1"/>
          </p:cNvSpPr>
          <p:nvPr>
            <p:ph type="subTitle" idx="1"/>
          </p:nvPr>
        </p:nvSpPr>
        <p:spPr>
          <a:xfrm>
            <a:off x="1751012" y="3886200"/>
            <a:ext cx="8689976" cy="1371599"/>
          </a:xfrm>
        </p:spPr>
        <p:txBody>
          <a:bodyPr rtlCol="0">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smtClean="0"/>
              <a:t>Haga clic para editar el estilo de subtítulo del patrón</a:t>
            </a:r>
            <a:endParaRPr lang="es-ES" noProof="0"/>
          </a:p>
        </p:txBody>
      </p:sp>
      <p:sp>
        <p:nvSpPr>
          <p:cNvPr id="4" name="Marcador de posición de fecha 3"/>
          <p:cNvSpPr>
            <a:spLocks noGrp="1"/>
          </p:cNvSpPr>
          <p:nvPr>
            <p:ph type="dt" sz="half" idx="10"/>
          </p:nvPr>
        </p:nvSpPr>
        <p:spPr/>
        <p:txBody>
          <a:bodyPr rtlCol="0"/>
          <a:lstStyle/>
          <a:p>
            <a:pPr rtl="0"/>
            <a:fld id="{C22FAD48-46CF-4496-82BD-6625B2B4A993}" type="datetime1">
              <a:rPr lang="es-ES" noProof="0" smtClean="0"/>
              <a:t>27/03/2021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287403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pic>
        <p:nvPicPr>
          <p:cNvPr id="10" name="Imagen 9"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94" y="4289374"/>
            <a:ext cx="10364432" cy="811610"/>
          </a:xfrm>
        </p:spPr>
        <p:txBody>
          <a:bodyPr rtlCol="0" anchor="b"/>
          <a:lstStyle>
            <a:lvl1pPr>
              <a:defRPr sz="3200"/>
            </a:lvl1pPr>
          </a:lstStyle>
          <a:p>
            <a:pPr rtl="0"/>
            <a:r>
              <a:rPr lang="es-ES" noProof="0" smtClean="0"/>
              <a:t>Haga clic para modificar el estilo de título del patrón</a:t>
            </a:r>
            <a:endParaRPr lang="es-ES" noProof="0"/>
          </a:p>
        </p:txBody>
      </p:sp>
      <p:sp>
        <p:nvSpPr>
          <p:cNvPr id="3" name="Marcador de posición de imagen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smtClean="0"/>
              <a:t>Haga clic en el icono para agregar una imagen</a:t>
            </a:r>
            <a:endParaRPr lang="es-ES" noProof="0"/>
          </a:p>
        </p:txBody>
      </p:sp>
      <p:sp>
        <p:nvSpPr>
          <p:cNvPr id="4" name="Marcador de posición de texto 3"/>
          <p:cNvSpPr>
            <a:spLocks noGrp="1"/>
          </p:cNvSpPr>
          <p:nvPr>
            <p:ph type="body" sz="half" idx="2" hasCustomPrompt="1"/>
          </p:nvPr>
        </p:nvSpPr>
        <p:spPr>
          <a:xfrm>
            <a:off x="913774" y="5108728"/>
            <a:ext cx="10364452" cy="682472"/>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E7F7164C-6CEA-48E4-84F9-C5412A768014}" type="datetime1">
              <a:rPr lang="es-ES" noProof="0" smtClean="0"/>
              <a:t>27/03/2021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57697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pic>
        <p:nvPicPr>
          <p:cNvPr id="8" name="Imagen 7"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4" y="609599"/>
            <a:ext cx="10364452" cy="3427245"/>
          </a:xfrm>
        </p:spPr>
        <p:txBody>
          <a:bodyPr rtlCol="0" anchor="ctr"/>
          <a:lstStyle>
            <a:lvl1pPr algn="ctr">
              <a:defRPr sz="3200"/>
            </a:lvl1pPr>
          </a:lstStyle>
          <a:p>
            <a:pPr rtl="0"/>
            <a:r>
              <a:rPr lang="es-ES" noProof="0" smtClean="0"/>
              <a:t>Haga clic para modificar el estilo de título del patrón</a:t>
            </a:r>
            <a:endParaRPr lang="es-ES" noProof="0"/>
          </a:p>
        </p:txBody>
      </p:sp>
      <p:sp>
        <p:nvSpPr>
          <p:cNvPr id="4" name="Marcador de posición de texto 3"/>
          <p:cNvSpPr>
            <a:spLocks noGrp="1"/>
          </p:cNvSpPr>
          <p:nvPr>
            <p:ph type="body" sz="half" idx="2" hasCustomPrompt="1"/>
          </p:nvPr>
        </p:nvSpPr>
        <p:spPr>
          <a:xfrm>
            <a:off x="913775" y="4204821"/>
            <a:ext cx="10364452" cy="1586380"/>
          </a:xfrm>
        </p:spPr>
        <p:txBody>
          <a:bodyPr rtlCol="0"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2AF33619-3F8F-466E-A4AF-5FD2F0EDF2A2}" type="datetime1">
              <a:rPr lang="es-ES" noProof="0" smtClean="0"/>
              <a:t>27/03/2021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12422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título">
    <p:spTree>
      <p:nvGrpSpPr>
        <p:cNvPr id="1" name=""/>
        <p:cNvGrpSpPr/>
        <p:nvPr/>
      </p:nvGrpSpPr>
      <p:grpSpPr>
        <a:xfrm>
          <a:off x="0" y="0"/>
          <a:ext cx="0" cy="0"/>
          <a:chOff x="0" y="0"/>
          <a:chExt cx="0" cy="0"/>
        </a:xfrm>
      </p:grpSpPr>
      <p:pic>
        <p:nvPicPr>
          <p:cNvPr id="11" name="Imagen 10"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hasCustomPrompt="1"/>
          </p:nvPr>
        </p:nvSpPr>
        <p:spPr>
          <a:xfrm>
            <a:off x="1446212" y="609600"/>
            <a:ext cx="9302752" cy="2992904"/>
          </a:xfrm>
        </p:spPr>
        <p:txBody>
          <a:bodyPr rtlCol="0" anchor="ctr"/>
          <a:lstStyle>
            <a:lvl1pPr>
              <a:defRPr sz="3200"/>
            </a:lvl1pPr>
          </a:lstStyle>
          <a:p>
            <a:pPr rtl="0"/>
            <a:r>
              <a:rPr lang="es-ES" noProof="0"/>
              <a:t>Haga clic para modificar el estilo del título del patrón</a:t>
            </a:r>
          </a:p>
        </p:txBody>
      </p:sp>
      <p:sp>
        <p:nvSpPr>
          <p:cNvPr id="12" name="Marcador de posición de texto 3"/>
          <p:cNvSpPr>
            <a:spLocks noGrp="1"/>
          </p:cNvSpPr>
          <p:nvPr>
            <p:ph type="body" sz="half" idx="13" hasCustomPrompt="1"/>
          </p:nvPr>
        </p:nvSpPr>
        <p:spPr>
          <a:xfrm>
            <a:off x="1720644" y="3610032"/>
            <a:ext cx="8752299" cy="59478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4" name="Marcador de posición de texto 3"/>
          <p:cNvSpPr>
            <a:spLocks noGrp="1"/>
          </p:cNvSpPr>
          <p:nvPr>
            <p:ph type="body" sz="half" idx="2" hasCustomPrompt="1"/>
          </p:nvPr>
        </p:nvSpPr>
        <p:spPr>
          <a:xfrm>
            <a:off x="913774" y="4372796"/>
            <a:ext cx="10364452" cy="1421053"/>
          </a:xfrm>
        </p:spPr>
        <p:txBody>
          <a:bodyPr rtlCol="0"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18324A38-B0DB-4C2A-A61D-E2B752635A5E}" type="datetime1">
              <a:rPr lang="es-ES" noProof="0" smtClean="0"/>
              <a:t>27/03/2021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
        <p:nvSpPr>
          <p:cNvPr id="13" name="Cuadro de texto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es-ES" sz="8000" noProof="0">
                <a:solidFill>
                  <a:schemeClr val="tx1"/>
                </a:solidFill>
                <a:effectLst/>
              </a:rPr>
              <a:t>“</a:t>
            </a:r>
          </a:p>
        </p:txBody>
      </p:sp>
      <p:sp>
        <p:nvSpPr>
          <p:cNvPr id="14" name="Cuadro de texto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ES" sz="8000" noProof="0">
                <a:solidFill>
                  <a:schemeClr val="tx1"/>
                </a:solidFill>
                <a:effectLst/>
              </a:rPr>
              <a:t>”</a:t>
            </a:r>
          </a:p>
        </p:txBody>
      </p:sp>
    </p:spTree>
    <p:extLst>
      <p:ext uri="{BB962C8B-B14F-4D97-AF65-F5344CB8AC3E}">
        <p14:creationId xmlns:p14="http://schemas.microsoft.com/office/powerpoint/2010/main" val="23316108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Imagen 7"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5" y="2138721"/>
            <a:ext cx="10364452" cy="2511835"/>
          </a:xfrm>
        </p:spPr>
        <p:txBody>
          <a:bodyPr rtlCol="0" anchor="b"/>
          <a:lstStyle>
            <a:lvl1pPr algn="ctr">
              <a:defRPr sz="3200"/>
            </a:lvl1pPr>
          </a:lstStyle>
          <a:p>
            <a:pPr rtl="0"/>
            <a:r>
              <a:rPr lang="es-ES" noProof="0" smtClean="0"/>
              <a:t>Haga clic para modificar el estilo de título del patrón</a:t>
            </a:r>
            <a:endParaRPr lang="es-ES" noProof="0"/>
          </a:p>
        </p:txBody>
      </p:sp>
      <p:sp>
        <p:nvSpPr>
          <p:cNvPr id="4" name="Marcador de posición de texto 3"/>
          <p:cNvSpPr>
            <a:spLocks noGrp="1"/>
          </p:cNvSpPr>
          <p:nvPr>
            <p:ph type="body" sz="half" idx="2" hasCustomPrompt="1"/>
          </p:nvPr>
        </p:nvSpPr>
        <p:spPr>
          <a:xfrm>
            <a:off x="913775" y="4662335"/>
            <a:ext cx="10364452" cy="1140644"/>
          </a:xfrm>
        </p:spPr>
        <p:txBody>
          <a:bodyPr rtlCol="0"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391987A0-95A6-41B6-A496-C6EAAEDAF540}" type="datetime1">
              <a:rPr lang="es-ES" noProof="0" smtClean="0"/>
              <a:t>27/03/2021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79213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Imagen 12"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5" name="Título 1"/>
          <p:cNvSpPr>
            <a:spLocks noGrp="1"/>
          </p:cNvSpPr>
          <p:nvPr>
            <p:ph type="title"/>
          </p:nvPr>
        </p:nvSpPr>
        <p:spPr>
          <a:xfrm>
            <a:off x="913774" y="609600"/>
            <a:ext cx="10364452" cy="1605094"/>
          </a:xfrm>
        </p:spPr>
        <p:txBody>
          <a:bodyPr rtlCol="0"/>
          <a:lstStyle/>
          <a:p>
            <a:pPr rtl="0"/>
            <a:r>
              <a:rPr lang="es-ES" noProof="0" smtClean="0"/>
              <a:t>Haga clic para modificar el estilo de título del patrón</a:t>
            </a:r>
            <a:endParaRPr lang="es-ES" noProof="0"/>
          </a:p>
        </p:txBody>
      </p:sp>
      <p:sp>
        <p:nvSpPr>
          <p:cNvPr id="7" name="Marcador de posición de texto 2"/>
          <p:cNvSpPr>
            <a:spLocks noGrp="1"/>
          </p:cNvSpPr>
          <p:nvPr>
            <p:ph type="body" idx="1" hasCustomPrompt="1"/>
          </p:nvPr>
        </p:nvSpPr>
        <p:spPr>
          <a:xfrm>
            <a:off x="913774" y="2367093"/>
            <a:ext cx="3298976"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8" name="Marcador de posición de texto 3"/>
          <p:cNvSpPr>
            <a:spLocks noGrp="1"/>
          </p:cNvSpPr>
          <p:nvPr>
            <p:ph type="body" sz="half" idx="15" hasCustomPrompt="1"/>
          </p:nvPr>
        </p:nvSpPr>
        <p:spPr>
          <a:xfrm>
            <a:off x="913774" y="2943355"/>
            <a:ext cx="3298976"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9" name="Marcador de posición de texto 4"/>
          <p:cNvSpPr>
            <a:spLocks noGrp="1"/>
          </p:cNvSpPr>
          <p:nvPr>
            <p:ph type="body" sz="quarter" idx="3" hasCustomPrompt="1"/>
          </p:nvPr>
        </p:nvSpPr>
        <p:spPr>
          <a:xfrm>
            <a:off x="4452389" y="2367093"/>
            <a:ext cx="3291521"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0" name="Marcador de posición de texto 3"/>
          <p:cNvSpPr>
            <a:spLocks noGrp="1"/>
          </p:cNvSpPr>
          <p:nvPr>
            <p:ph type="body" sz="half" idx="16" hasCustomPrompt="1"/>
          </p:nvPr>
        </p:nvSpPr>
        <p:spPr>
          <a:xfrm>
            <a:off x="4441348" y="2943355"/>
            <a:ext cx="3303351"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11" name="Marcador de posición de texto 4"/>
          <p:cNvSpPr>
            <a:spLocks noGrp="1"/>
          </p:cNvSpPr>
          <p:nvPr>
            <p:ph type="body" sz="quarter" idx="13" hasCustomPrompt="1"/>
          </p:nvPr>
        </p:nvSpPr>
        <p:spPr>
          <a:xfrm>
            <a:off x="7973298" y="2367093"/>
            <a:ext cx="3304928"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2" name="Marcador de posición de texto 3"/>
          <p:cNvSpPr>
            <a:spLocks noGrp="1"/>
          </p:cNvSpPr>
          <p:nvPr>
            <p:ph type="body" sz="half" idx="17" hasCustomPrompt="1"/>
          </p:nvPr>
        </p:nvSpPr>
        <p:spPr>
          <a:xfrm>
            <a:off x="7973298" y="2943355"/>
            <a:ext cx="3304928"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3" name="Marcador de posición de fecha 2"/>
          <p:cNvSpPr>
            <a:spLocks noGrp="1"/>
          </p:cNvSpPr>
          <p:nvPr>
            <p:ph type="dt" sz="half" idx="10"/>
          </p:nvPr>
        </p:nvSpPr>
        <p:spPr/>
        <p:txBody>
          <a:bodyPr rtlCol="0"/>
          <a:lstStyle/>
          <a:p>
            <a:pPr rtl="0"/>
            <a:fld id="{0791C098-BE29-440A-A328-51AABB21805A}" type="datetime1">
              <a:rPr lang="es-ES" noProof="0" smtClean="0"/>
              <a:t>27/03/2021</a:t>
            </a:fld>
            <a:endParaRPr lang="es-ES" noProof="0"/>
          </a:p>
        </p:txBody>
      </p:sp>
      <p:sp>
        <p:nvSpPr>
          <p:cNvPr id="4" name="Marcador de posición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188399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Imagen 15"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0" name="Título 1"/>
          <p:cNvSpPr>
            <a:spLocks noGrp="1"/>
          </p:cNvSpPr>
          <p:nvPr>
            <p:ph type="title"/>
          </p:nvPr>
        </p:nvSpPr>
        <p:spPr>
          <a:xfrm>
            <a:off x="913774" y="610772"/>
            <a:ext cx="10364452" cy="1603922"/>
          </a:xfrm>
        </p:spPr>
        <p:txBody>
          <a:bodyPr rtlCol="0"/>
          <a:lstStyle/>
          <a:p>
            <a:pPr rtl="0"/>
            <a:r>
              <a:rPr lang="es-ES" noProof="0" smtClean="0"/>
              <a:t>Haga clic para modificar el estilo de título del patrón</a:t>
            </a:r>
            <a:endParaRPr lang="es-ES" noProof="0"/>
          </a:p>
        </p:txBody>
      </p:sp>
      <p:sp>
        <p:nvSpPr>
          <p:cNvPr id="19" name="Marcador de posición de texto 2"/>
          <p:cNvSpPr>
            <a:spLocks noGrp="1"/>
          </p:cNvSpPr>
          <p:nvPr>
            <p:ph type="body" idx="1" hasCustomPrompt="1"/>
          </p:nvPr>
        </p:nvSpPr>
        <p:spPr>
          <a:xfrm>
            <a:off x="913774" y="4204820"/>
            <a:ext cx="3296409"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0" name="Marcador de posición de imagen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ES" noProof="0" smtClean="0"/>
              <a:t>Haga clic en el icono para agregar una imagen</a:t>
            </a:r>
            <a:endParaRPr lang="es-ES" noProof="0"/>
          </a:p>
        </p:txBody>
      </p:sp>
      <p:sp>
        <p:nvSpPr>
          <p:cNvPr id="21" name="Marcador de posición de texto 3"/>
          <p:cNvSpPr>
            <a:spLocks noGrp="1"/>
          </p:cNvSpPr>
          <p:nvPr>
            <p:ph type="body" sz="half" idx="18" hasCustomPrompt="1"/>
          </p:nvPr>
        </p:nvSpPr>
        <p:spPr>
          <a:xfrm>
            <a:off x="913774" y="4781082"/>
            <a:ext cx="3296409" cy="1010118"/>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22" name="Marcador de posición de texto 4"/>
          <p:cNvSpPr>
            <a:spLocks noGrp="1"/>
          </p:cNvSpPr>
          <p:nvPr>
            <p:ph type="body" sz="quarter" idx="3" hasCustomPrompt="1"/>
          </p:nvPr>
        </p:nvSpPr>
        <p:spPr>
          <a:xfrm>
            <a:off x="4442759" y="4204820"/>
            <a:ext cx="3301828"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3" name="Marcador de posición de imagen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ES" noProof="0" smtClean="0"/>
              <a:t>Haga clic en el icono para agregar una imagen</a:t>
            </a:r>
            <a:endParaRPr lang="es-ES" noProof="0"/>
          </a:p>
        </p:txBody>
      </p:sp>
      <p:sp>
        <p:nvSpPr>
          <p:cNvPr id="24" name="Marcador de posición de texto 3"/>
          <p:cNvSpPr>
            <a:spLocks noGrp="1"/>
          </p:cNvSpPr>
          <p:nvPr>
            <p:ph type="body" sz="half" idx="19" hasCustomPrompt="1"/>
          </p:nvPr>
        </p:nvSpPr>
        <p:spPr>
          <a:xfrm>
            <a:off x="4441348" y="4781080"/>
            <a:ext cx="3303352" cy="1010119"/>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25" name="Marcador de posición de texto 4"/>
          <p:cNvSpPr>
            <a:spLocks noGrp="1"/>
          </p:cNvSpPr>
          <p:nvPr>
            <p:ph type="body" sz="quarter" idx="13" hasCustomPrompt="1"/>
          </p:nvPr>
        </p:nvSpPr>
        <p:spPr>
          <a:xfrm>
            <a:off x="7973298" y="4204820"/>
            <a:ext cx="330068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6" name="Marcador de posición de imagen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ES" noProof="0" smtClean="0"/>
              <a:t>Haga clic en el icono para agregar una imagen</a:t>
            </a:r>
            <a:endParaRPr lang="es-ES" noProof="0"/>
          </a:p>
        </p:txBody>
      </p:sp>
      <p:sp>
        <p:nvSpPr>
          <p:cNvPr id="27" name="Marcador de posición de texto 3"/>
          <p:cNvSpPr>
            <a:spLocks noGrp="1"/>
          </p:cNvSpPr>
          <p:nvPr>
            <p:ph type="body" sz="half" idx="20" hasCustomPrompt="1"/>
          </p:nvPr>
        </p:nvSpPr>
        <p:spPr>
          <a:xfrm>
            <a:off x="7973173" y="4781078"/>
            <a:ext cx="3305053" cy="1010121"/>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3" name="Marcador de posición de fecha 2"/>
          <p:cNvSpPr>
            <a:spLocks noGrp="1"/>
          </p:cNvSpPr>
          <p:nvPr>
            <p:ph type="dt" sz="half" idx="10"/>
          </p:nvPr>
        </p:nvSpPr>
        <p:spPr/>
        <p:txBody>
          <a:bodyPr rtlCol="0"/>
          <a:lstStyle/>
          <a:p>
            <a:pPr rtl="0"/>
            <a:fld id="{97E90261-52F1-40F6-929B-C1DF9C651BB8}" type="datetime1">
              <a:rPr lang="es-ES" noProof="0" smtClean="0"/>
              <a:t>27/03/2021</a:t>
            </a:fld>
            <a:endParaRPr lang="es-ES" noProof="0"/>
          </a:p>
        </p:txBody>
      </p:sp>
      <p:sp>
        <p:nvSpPr>
          <p:cNvPr id="4" name="Marcador de posición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797418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Imagen 7"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11" name="Marcador de posición de texto vertical 2"/>
          <p:cNvSpPr>
            <a:spLocks noGrp="1"/>
          </p:cNvSpPr>
          <p:nvPr>
            <p:ph type="body" orient="vert" sz="quarter" idx="13" hasCustomPrompt="1"/>
          </p:nvPr>
        </p:nvSpPr>
        <p:spPr>
          <a:xfrm>
            <a:off x="913775" y="2367093"/>
            <a:ext cx="10364452" cy="3424107"/>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89618102-05E2-4FF2-9F24-AC13EE1D625A}" type="datetime1">
              <a:rPr lang="es-ES" noProof="0" smtClean="0"/>
              <a:t>27/03/2021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339669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Imagen 8"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vertical 1"/>
          <p:cNvSpPr>
            <a:spLocks noGrp="1"/>
          </p:cNvSpPr>
          <p:nvPr>
            <p:ph type="title" orient="vert"/>
          </p:nvPr>
        </p:nvSpPr>
        <p:spPr>
          <a:xfrm>
            <a:off x="8724900" y="609601"/>
            <a:ext cx="2553326" cy="5181599"/>
          </a:xfrm>
        </p:spPr>
        <p:txBody>
          <a:bodyPr vert="eaVert" rtlCol="0"/>
          <a:lstStyle>
            <a:lvl1pPr algn="l">
              <a:defRPr/>
            </a:lvl1pPr>
          </a:lstStyle>
          <a:p>
            <a:pPr rtl="0"/>
            <a:r>
              <a:rPr lang="es-ES" noProof="0" smtClean="0"/>
              <a:t>Haga clic para modificar el estilo de título del patrón</a:t>
            </a:r>
            <a:endParaRPr lang="es-ES" noProof="0"/>
          </a:p>
        </p:txBody>
      </p:sp>
      <p:sp>
        <p:nvSpPr>
          <p:cNvPr id="8" name="Marcador de posición de texto vertical 2"/>
          <p:cNvSpPr>
            <a:spLocks noGrp="1"/>
          </p:cNvSpPr>
          <p:nvPr>
            <p:ph type="body" orient="vert" sz="quarter" idx="13" hasCustomPrompt="1"/>
          </p:nvPr>
        </p:nvSpPr>
        <p:spPr>
          <a:xfrm>
            <a:off x="913775" y="609601"/>
            <a:ext cx="7658724" cy="5181599"/>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DD907A07-7659-4280-9BEE-16C8402E1559}" type="datetime1">
              <a:rPr lang="es-ES" noProof="0" smtClean="0"/>
              <a:t>27/03/2021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555640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3" name="Imagen 2"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12" name="Marcador de posición de contenido 2"/>
          <p:cNvSpPr>
            <a:spLocks noGrp="1"/>
          </p:cNvSpPr>
          <p:nvPr>
            <p:ph sz="quarter" idx="13" hasCustomPrompt="1"/>
          </p:nvPr>
        </p:nvSpPr>
        <p:spPr>
          <a:xfrm>
            <a:off x="913774" y="2367092"/>
            <a:ext cx="10363826" cy="342410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B4BBBCC1-B8DF-4632-A4B7-8DCA23870C31}" type="datetime1">
              <a:rPr lang="es-ES" noProof="0" smtClean="0"/>
              <a:t>27/03/2021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062707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Imagen 8"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4" y="828563"/>
            <a:ext cx="10351752" cy="2736819"/>
          </a:xfrm>
        </p:spPr>
        <p:txBody>
          <a:bodyPr rtlCol="0" anchor="b">
            <a:normAutofit/>
          </a:bodyPr>
          <a:lstStyle>
            <a:lvl1pPr>
              <a:defRPr sz="4000"/>
            </a:lvl1pPr>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913774" y="3657457"/>
            <a:ext cx="10351752" cy="1368183"/>
          </a:xfrm>
        </p:spPr>
        <p:txBody>
          <a:bodyPr rtlCol="0">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Editar estilos de texto del patrón</a:t>
            </a:r>
          </a:p>
        </p:txBody>
      </p:sp>
      <p:sp>
        <p:nvSpPr>
          <p:cNvPr id="4" name="Marcador de posición de fecha 3"/>
          <p:cNvSpPr>
            <a:spLocks noGrp="1"/>
          </p:cNvSpPr>
          <p:nvPr>
            <p:ph type="dt" sz="half" idx="10"/>
          </p:nvPr>
        </p:nvSpPr>
        <p:spPr/>
        <p:txBody>
          <a:bodyPr rtlCol="0"/>
          <a:lstStyle/>
          <a:p>
            <a:pPr rtl="0"/>
            <a:fld id="{16C11D98-B0C7-40C1-AAF4-4E3F0E25CB4D}" type="datetime1">
              <a:rPr lang="es-ES" noProof="0" smtClean="0"/>
              <a:t>27/03/2021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875351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Título 1"/>
          <p:cNvSpPr>
            <a:spLocks noGrp="1"/>
          </p:cNvSpPr>
          <p:nvPr>
            <p:ph type="title"/>
          </p:nvPr>
        </p:nvSpPr>
        <p:spPr>
          <a:xfrm>
            <a:off x="913775" y="618517"/>
            <a:ext cx="10364451" cy="1596177"/>
          </a:xfrm>
        </p:spPr>
        <p:txBody>
          <a:bodyPr rtlCol="0"/>
          <a:lstStyle/>
          <a:p>
            <a:pPr rtl="0"/>
            <a:r>
              <a:rPr lang="es-ES" noProof="0" smtClean="0"/>
              <a:t>Haga clic para modificar el estilo de título del patrón</a:t>
            </a:r>
            <a:endParaRPr lang="es-ES" noProof="0"/>
          </a:p>
        </p:txBody>
      </p:sp>
      <p:sp>
        <p:nvSpPr>
          <p:cNvPr id="12" name="Marcador de posición de contenido 2"/>
          <p:cNvSpPr>
            <a:spLocks noGrp="1"/>
          </p:cNvSpPr>
          <p:nvPr>
            <p:ph sz="quarter" idx="13" hasCustomPrompt="1"/>
          </p:nvPr>
        </p:nvSpPr>
        <p:spPr>
          <a:xfrm>
            <a:off x="913774" y="2367092"/>
            <a:ext cx="5106026" cy="342410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3" name="Marcador de posición de contenido 3"/>
          <p:cNvSpPr>
            <a:spLocks noGrp="1"/>
          </p:cNvSpPr>
          <p:nvPr>
            <p:ph sz="quarter" idx="14" hasCustomPrompt="1"/>
          </p:nvPr>
        </p:nvSpPr>
        <p:spPr>
          <a:xfrm>
            <a:off x="6172200" y="2367092"/>
            <a:ext cx="5105400" cy="342410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fecha 4"/>
          <p:cNvSpPr>
            <a:spLocks noGrp="1"/>
          </p:cNvSpPr>
          <p:nvPr>
            <p:ph type="dt" sz="half" idx="10"/>
          </p:nvPr>
        </p:nvSpPr>
        <p:spPr/>
        <p:txBody>
          <a:bodyPr rtlCol="0"/>
          <a:lstStyle/>
          <a:p>
            <a:pPr rtl="0"/>
            <a:fld id="{4FC81E67-6E22-4A8A-9035-16C1B24E3FEE}" type="datetime1">
              <a:rPr lang="es-ES" noProof="0" smtClean="0"/>
              <a:t>27/03/2021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55164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Imagen 14"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Título 1"/>
          <p:cNvSpPr>
            <a:spLocks noGrp="1"/>
          </p:cNvSpPr>
          <p:nvPr>
            <p:ph type="title"/>
          </p:nvPr>
        </p:nvSpPr>
        <p:spPr>
          <a:xfrm>
            <a:off x="913775" y="618517"/>
            <a:ext cx="10364451" cy="1596177"/>
          </a:xfrm>
        </p:spPr>
        <p:txBody>
          <a:bodyPr rtlCol="0"/>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1146328" y="2371018"/>
            <a:ext cx="4873474"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2" name="Marcador de posición de contenido 3"/>
          <p:cNvSpPr>
            <a:spLocks noGrp="1"/>
          </p:cNvSpPr>
          <p:nvPr>
            <p:ph sz="quarter" idx="13" hasCustomPrompt="1"/>
          </p:nvPr>
        </p:nvSpPr>
        <p:spPr>
          <a:xfrm>
            <a:off x="913774" y="3051012"/>
            <a:ext cx="5106027" cy="274018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hasCustomPrompt="1"/>
          </p:nvPr>
        </p:nvSpPr>
        <p:spPr>
          <a:xfrm>
            <a:off x="6396423" y="2371018"/>
            <a:ext cx="4881804"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3" name="Marcador de posición de contenido 5"/>
          <p:cNvSpPr>
            <a:spLocks noGrp="1"/>
          </p:cNvSpPr>
          <p:nvPr>
            <p:ph sz="quarter" idx="14" hasCustomPrompt="1"/>
          </p:nvPr>
        </p:nvSpPr>
        <p:spPr>
          <a:xfrm>
            <a:off x="6172200" y="3051012"/>
            <a:ext cx="5105401" cy="274018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posición de fecha 6"/>
          <p:cNvSpPr>
            <a:spLocks noGrp="1"/>
          </p:cNvSpPr>
          <p:nvPr>
            <p:ph type="dt" sz="half" idx="10"/>
          </p:nvPr>
        </p:nvSpPr>
        <p:spPr/>
        <p:txBody>
          <a:bodyPr rtlCol="0"/>
          <a:lstStyle/>
          <a:p>
            <a:pPr rtl="0"/>
            <a:fld id="{B54AF3E3-1292-4643-A1B3-1B68038F99E4}" type="datetime1">
              <a:rPr lang="es-ES" noProof="0" smtClean="0"/>
              <a:t>27/03/2021</a:t>
            </a:fld>
            <a:endParaRPr lang="es-ES" noProof="0"/>
          </a:p>
        </p:txBody>
      </p:sp>
      <p:sp>
        <p:nvSpPr>
          <p:cNvPr id="8" name="Marcador de posición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720249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Imagen 7"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fecha 2"/>
          <p:cNvSpPr>
            <a:spLocks noGrp="1"/>
          </p:cNvSpPr>
          <p:nvPr>
            <p:ph type="dt" sz="half" idx="10"/>
          </p:nvPr>
        </p:nvSpPr>
        <p:spPr/>
        <p:txBody>
          <a:bodyPr rtlCol="0"/>
          <a:lstStyle/>
          <a:p>
            <a:pPr rtl="0"/>
            <a:fld id="{011B34C2-FFBF-4739-8D26-1EDD11CC51C2}" type="datetime1">
              <a:rPr lang="es-ES" noProof="0" smtClean="0"/>
              <a:t>27/03/2021</a:t>
            </a:fld>
            <a:endParaRPr lang="es-ES" noProof="0"/>
          </a:p>
        </p:txBody>
      </p:sp>
      <p:sp>
        <p:nvSpPr>
          <p:cNvPr id="4" name="Marcador de posición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61332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Imagen 6"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Marcador de posición de fecha 1"/>
          <p:cNvSpPr>
            <a:spLocks noGrp="1"/>
          </p:cNvSpPr>
          <p:nvPr>
            <p:ph type="dt" sz="half" idx="10"/>
          </p:nvPr>
        </p:nvSpPr>
        <p:spPr/>
        <p:txBody>
          <a:bodyPr rtlCol="0"/>
          <a:lstStyle/>
          <a:p>
            <a:pPr rtl="0"/>
            <a:fld id="{25009D30-D91B-4D44-9568-5A57793DD1D3}" type="datetime1">
              <a:rPr lang="es-ES" noProof="0" smtClean="0"/>
              <a:t>27/03/2021</a:t>
            </a:fld>
            <a:endParaRPr lang="es-ES" noProof="0"/>
          </a:p>
        </p:txBody>
      </p:sp>
      <p:sp>
        <p:nvSpPr>
          <p:cNvPr id="3" name="Marcador de posición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753794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leyenda">
    <p:spTree>
      <p:nvGrpSpPr>
        <p:cNvPr id="1" name=""/>
        <p:cNvGrpSpPr/>
        <p:nvPr/>
      </p:nvGrpSpPr>
      <p:grpSpPr>
        <a:xfrm>
          <a:off x="0" y="0"/>
          <a:ext cx="0" cy="0"/>
          <a:chOff x="0" y="0"/>
          <a:chExt cx="0" cy="0"/>
        </a:xfrm>
      </p:grpSpPr>
      <p:pic>
        <p:nvPicPr>
          <p:cNvPr id="11" name="Imagen 10"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5" y="609600"/>
            <a:ext cx="3935688" cy="2023252"/>
          </a:xfrm>
        </p:spPr>
        <p:txBody>
          <a:bodyPr rtlCol="0" anchor="b"/>
          <a:lstStyle>
            <a:lvl1pPr algn="ctr">
              <a:defRPr sz="3200"/>
            </a:lvl1pPr>
          </a:lstStyle>
          <a:p>
            <a:pPr rtl="0"/>
            <a:r>
              <a:rPr lang="es-ES" noProof="0" smtClean="0"/>
              <a:t>Haga clic para modificar el estilo de título del patrón</a:t>
            </a:r>
            <a:endParaRPr lang="es-ES" noProof="0"/>
          </a:p>
        </p:txBody>
      </p:sp>
      <p:sp>
        <p:nvSpPr>
          <p:cNvPr id="10" name="Marcador de posición de contenido 2"/>
          <p:cNvSpPr>
            <a:spLocks noGrp="1"/>
          </p:cNvSpPr>
          <p:nvPr>
            <p:ph sz="quarter" idx="13" hasCustomPrompt="1"/>
          </p:nvPr>
        </p:nvSpPr>
        <p:spPr>
          <a:xfrm>
            <a:off x="5078062" y="609600"/>
            <a:ext cx="6200163" cy="5181599"/>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p:cNvSpPr>
            <a:spLocks noGrp="1"/>
          </p:cNvSpPr>
          <p:nvPr>
            <p:ph type="body" sz="half" idx="2" hasCustomPrompt="1"/>
          </p:nvPr>
        </p:nvSpPr>
        <p:spPr>
          <a:xfrm>
            <a:off x="913774" y="2632852"/>
            <a:ext cx="3935689" cy="3158348"/>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527EBF83-1D5B-4E3B-A765-43CEE2F8586E}" type="datetime1">
              <a:rPr lang="es-ES" noProof="0" smtClean="0"/>
              <a:t>27/03/2021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1885185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pic>
        <p:nvPicPr>
          <p:cNvPr id="10" name="Imagen 9"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4" y="609600"/>
            <a:ext cx="5934969" cy="2023254"/>
          </a:xfrm>
        </p:spPr>
        <p:txBody>
          <a:bodyPr rtlCol="0" anchor="b"/>
          <a:lstStyle>
            <a:lvl1pPr algn="ctr">
              <a:defRPr sz="3200"/>
            </a:lvl1pPr>
          </a:lstStyle>
          <a:p>
            <a:pPr rtl="0"/>
            <a:r>
              <a:rPr lang="es-ES" noProof="0" smtClean="0"/>
              <a:t>Haga clic para modificar el estilo de título del patrón</a:t>
            </a:r>
            <a:endParaRPr lang="es-ES" noProof="0"/>
          </a:p>
        </p:txBody>
      </p:sp>
      <p:sp>
        <p:nvSpPr>
          <p:cNvPr id="3" name="Marcador de posición de imagen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smtClean="0"/>
              <a:t>Haga clic en el icono para agregar una imagen</a:t>
            </a:r>
            <a:endParaRPr lang="es-ES" noProof="0"/>
          </a:p>
        </p:txBody>
      </p:sp>
      <p:sp>
        <p:nvSpPr>
          <p:cNvPr id="4" name="Marcador de posición de texto 3"/>
          <p:cNvSpPr>
            <a:spLocks noGrp="1"/>
          </p:cNvSpPr>
          <p:nvPr>
            <p:ph type="body" sz="half" idx="2" hasCustomPrompt="1"/>
          </p:nvPr>
        </p:nvSpPr>
        <p:spPr>
          <a:xfrm>
            <a:off x="913794" y="2632852"/>
            <a:ext cx="5934949" cy="3158347"/>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7DCDA6C8-B7BD-4DB8-BBF0-734EB71426BF}" type="datetime1">
              <a:rPr lang="es-ES" noProof="0" smtClean="0"/>
              <a:t>27/03/2021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082491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Imagen 2" descr="\\DROBO-FS\QuickDrops\JB\PPTX NG\Droplets\LightingOverlay.png"/>
          <p:cNvPicPr>
            <a:picLocks noChangeAspect="1" noChangeArrowheads="1"/>
          </p:cNvPicPr>
          <p:nvPr/>
        </p:nvPicPr>
        <p:blipFill>
          <a:blip r:embed="rId19" cstate="email">
            <a:alphaModFix/>
            <a:extLst>
              <a:ext uri="{28A0092B-C50C-407E-A947-70E740481C1C}">
                <a14:useLocalDpi xmlns:a14="http://schemas.microsoft.com/office/drawing/2010/main"/>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osición de título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pPr rtl="0"/>
            <a:r>
              <a:rPr lang="es-ES" noProof="0" dirty="0"/>
              <a:t>Haga clic para modificar el estilo de título del patrón</a:t>
            </a:r>
          </a:p>
        </p:txBody>
      </p:sp>
      <p:sp>
        <p:nvSpPr>
          <p:cNvPr id="3" name="Marcador de posición de texto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posición de fecha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pPr rtl="0"/>
            <a:fld id="{0F0141C6-8A0A-40DB-88BA-CBF580343E03}" type="datetime1">
              <a:rPr lang="es-ES" noProof="0" smtClean="0"/>
              <a:t>27/03/2021</a:t>
            </a:fld>
            <a:endParaRPr lang="es-ES" noProof="0" dirty="0"/>
          </a:p>
        </p:txBody>
      </p:sp>
      <p:sp>
        <p:nvSpPr>
          <p:cNvPr id="5" name="Marcador de posición de pie de página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pPr rtl="0"/>
            <a:endParaRPr lang="es-ES" noProof="0" dirty="0"/>
          </a:p>
        </p:txBody>
      </p:sp>
      <p:sp>
        <p:nvSpPr>
          <p:cNvPr id="6" name="Marcador de posición de número de diapositiva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rtl="0"/>
            <a:fld id="{6D22F896-40B5-4ADD-8801-0D06FADFA095}" type="slidenum">
              <a:rPr lang="es-ES" noProof="0" smtClean="0"/>
              <a:pPr rtl="0"/>
              <a:t>‹Nº›</a:t>
            </a:fld>
            <a:endParaRPr lang="es-ES" noProof="0" dirty="0"/>
          </a:p>
        </p:txBody>
      </p:sp>
    </p:spTree>
    <p:extLst>
      <p:ext uri="{BB962C8B-B14F-4D97-AF65-F5344CB8AC3E}">
        <p14:creationId xmlns:p14="http://schemas.microsoft.com/office/powerpoint/2010/main" val="175226178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0" name="Rectángulo 9">
            <a:extLst>
              <a:ext uri="{FF2B5EF4-FFF2-40B4-BE49-F238E27FC236}">
                <a16:creationId xmlns:a16="http://schemas.microsoft.com/office/drawing/2014/main" xmlns="" id="{4A391C69-E52F-4DC0-B51A-0DABC548401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pic>
        <p:nvPicPr>
          <p:cNvPr id="12" name="Imagen 2">
            <a:extLst>
              <a:ext uri="{FF2B5EF4-FFF2-40B4-BE49-F238E27FC236}">
                <a16:creationId xmlns:a16="http://schemas.microsoft.com/office/drawing/2014/main" xmlns="" id="{C3C7ED6A-DE7F-4002-9699-B659DE5512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email">
            <a:alphaModFix/>
            <a:extLst>
              <a:ext uri="{28A0092B-C50C-407E-A947-70E740481C1C}">
                <a14:useLocalDpi xmlns:a14="http://schemas.microsoft.com/office/drawing/2010/main"/>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14" name="Rectángulo 13">
            <a:extLst>
              <a:ext uri="{FF2B5EF4-FFF2-40B4-BE49-F238E27FC236}">
                <a16:creationId xmlns:a16="http://schemas.microsoft.com/office/drawing/2014/main" xmlns="" id="{048390FD-448E-4FF2-AEE8-C46960568E3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275961" y="-2"/>
            <a:ext cx="81313" cy="6858002"/>
          </a:xfrm>
          <a:prstGeom prst="rect">
            <a:avLst/>
          </a:prstGeom>
          <a:gradFill flip="none" rotWithShape="1">
            <a:gsLst>
              <a:gs pos="84000">
                <a:srgbClr val="B5B5B5"/>
              </a:gs>
              <a:gs pos="60159">
                <a:srgbClr val="D5D5D5"/>
              </a:gs>
              <a:gs pos="50447">
                <a:srgbClr val="E6E6E6"/>
              </a:gs>
              <a:gs pos="44260">
                <a:srgbClr val="D5D5D5"/>
              </a:gs>
              <a:gs pos="15928">
                <a:srgbClr val="B5B5B5"/>
              </a:gs>
              <a:gs pos="7000">
                <a:srgbClr val="8A8A8A"/>
              </a:gs>
              <a:gs pos="0">
                <a:srgbClr val="BBBBBB"/>
              </a:gs>
              <a:gs pos="93000">
                <a:srgbClr val="8A8A8A"/>
              </a:gs>
              <a:gs pos="100000">
                <a:srgbClr val="BBBBB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pic>
        <p:nvPicPr>
          <p:cNvPr id="5" name="Imagen 4" descr="Placa de Petri">
            <a:extLst>
              <a:ext uri="{FF2B5EF4-FFF2-40B4-BE49-F238E27FC236}">
                <a16:creationId xmlns:a16="http://schemas.microsoft.com/office/drawing/2014/main" xmlns="" id="{D16B27C4-A9C2-4AC4-9DD3-88F63F48E83C}"/>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354507" y="16474"/>
            <a:ext cx="4834726" cy="6857990"/>
          </a:xfrm>
          <a:prstGeom prst="rect">
            <a:avLst/>
          </a:prstGeom>
        </p:spPr>
      </p:pic>
      <p:sp>
        <p:nvSpPr>
          <p:cNvPr id="2" name="Título 1">
            <a:extLst>
              <a:ext uri="{FF2B5EF4-FFF2-40B4-BE49-F238E27FC236}">
                <a16:creationId xmlns:a16="http://schemas.microsoft.com/office/drawing/2014/main" xmlns="" id="{6BE7596B-F237-47DD-989E-9D8B0B49B4BB}"/>
              </a:ext>
            </a:extLst>
          </p:cNvPr>
          <p:cNvSpPr>
            <a:spLocks noGrp="1"/>
          </p:cNvSpPr>
          <p:nvPr>
            <p:ph type="ctrTitle"/>
          </p:nvPr>
        </p:nvSpPr>
        <p:spPr>
          <a:xfrm>
            <a:off x="252248" y="994319"/>
            <a:ext cx="6684612" cy="834481"/>
          </a:xfrm>
        </p:spPr>
        <p:txBody>
          <a:bodyPr rtlCol="0">
            <a:normAutofit/>
          </a:bodyPr>
          <a:lstStyle/>
          <a:p>
            <a:pPr rtl="0"/>
            <a:r>
              <a:rPr lang="es-ES" sz="2400" b="1" dirty="0" smtClean="0">
                <a:solidFill>
                  <a:schemeClr val="tx1">
                    <a:lumMod val="65000"/>
                    <a:lumOff val="35000"/>
                  </a:schemeClr>
                </a:solidFill>
              </a:rPr>
              <a:t>Comité de ética y prevención de conflictos de interés</a:t>
            </a:r>
            <a:endParaRPr lang="es-ES" sz="2400" b="1" dirty="0">
              <a:solidFill>
                <a:schemeClr val="tx1">
                  <a:lumMod val="65000"/>
                  <a:lumOff val="35000"/>
                </a:schemeClr>
              </a:solidFill>
            </a:endParaRPr>
          </a:p>
        </p:txBody>
      </p:sp>
      <p:pic>
        <p:nvPicPr>
          <p:cNvPr id="11" name="Imagen 10"/>
          <p:cNvPicPr/>
          <p:nvPr/>
        </p:nvPicPr>
        <p:blipFill>
          <a:blip r:embed="rId5">
            <a:extLst>
              <a:ext uri="{28A0092B-C50C-407E-A947-70E740481C1C}">
                <a14:useLocalDpi xmlns:a14="http://schemas.microsoft.com/office/drawing/2010/main" val="0"/>
              </a:ext>
            </a:extLst>
          </a:blip>
          <a:srcRect b="18182"/>
          <a:stretch>
            <a:fillRect/>
          </a:stretch>
        </p:blipFill>
        <p:spPr bwMode="auto">
          <a:xfrm>
            <a:off x="141561" y="270640"/>
            <a:ext cx="1924050" cy="514350"/>
          </a:xfrm>
          <a:prstGeom prst="rect">
            <a:avLst/>
          </a:prstGeom>
          <a:noFill/>
          <a:ln>
            <a:noFill/>
          </a:ln>
        </p:spPr>
      </p:pic>
      <p:pic>
        <p:nvPicPr>
          <p:cNvPr id="13" name="Imagen 12"/>
          <p:cNvPicPr/>
          <p:nvPr/>
        </p:nvPicPr>
        <p:blipFill>
          <a:blip r:embed="rId6">
            <a:extLst>
              <a:ext uri="{28A0092B-C50C-407E-A947-70E740481C1C}">
                <a14:useLocalDpi xmlns:a14="http://schemas.microsoft.com/office/drawing/2010/main" val="0"/>
              </a:ext>
            </a:extLst>
          </a:blip>
          <a:srcRect/>
          <a:stretch>
            <a:fillRect/>
          </a:stretch>
        </p:blipFill>
        <p:spPr bwMode="auto">
          <a:xfrm>
            <a:off x="5046094" y="137069"/>
            <a:ext cx="1916430" cy="857250"/>
          </a:xfrm>
          <a:prstGeom prst="rect">
            <a:avLst/>
          </a:prstGeom>
          <a:noFill/>
          <a:ln>
            <a:noFill/>
          </a:ln>
        </p:spPr>
      </p:pic>
      <p:sp>
        <p:nvSpPr>
          <p:cNvPr id="6" name="CuadroTexto 5"/>
          <p:cNvSpPr txBox="1"/>
          <p:nvPr/>
        </p:nvSpPr>
        <p:spPr>
          <a:xfrm>
            <a:off x="7357274" y="137069"/>
            <a:ext cx="4834726" cy="830997"/>
          </a:xfrm>
          <a:prstGeom prst="rect">
            <a:avLst/>
          </a:prstGeom>
          <a:noFill/>
        </p:spPr>
        <p:txBody>
          <a:bodyPr wrap="square" rtlCol="0">
            <a:spAutoFit/>
          </a:bodyPr>
          <a:lstStyle/>
          <a:p>
            <a:pPr algn="ctr"/>
            <a:r>
              <a:rPr lang="es-ES" sz="1600" b="1" dirty="0" smtClean="0">
                <a:latin typeface="Calibri" panose="020F0502020204030204" pitchFamily="34" charset="0"/>
                <a:cs typeface="Calibri" panose="020F0502020204030204" pitchFamily="34" charset="0"/>
              </a:rPr>
              <a:t>DIRECTORIO DE CONSEJEROS </a:t>
            </a:r>
          </a:p>
          <a:p>
            <a:pPr algn="ctr"/>
            <a:r>
              <a:rPr lang="es-ES" sz="1600" b="1" dirty="0" smtClean="0">
                <a:latin typeface="Calibri" panose="020F0502020204030204" pitchFamily="34" charset="0"/>
                <a:cs typeface="Calibri" panose="020F0502020204030204" pitchFamily="34" charset="0"/>
              </a:rPr>
              <a:t>COMITÉ DE ETICA Y PREVENCIÓN DE CONFLICTOS DE INTERES.</a:t>
            </a:r>
            <a:endParaRPr lang="es-ES" sz="1600" b="1" dirty="0">
              <a:latin typeface="Calibri" panose="020F0502020204030204" pitchFamily="34" charset="0"/>
              <a:cs typeface="Calibri" panose="020F0502020204030204" pitchFamily="34" charset="0"/>
            </a:endParaRPr>
          </a:p>
        </p:txBody>
      </p:sp>
      <p:sp>
        <p:nvSpPr>
          <p:cNvPr id="7" name="CuadroTexto 6"/>
          <p:cNvSpPr txBox="1"/>
          <p:nvPr/>
        </p:nvSpPr>
        <p:spPr>
          <a:xfrm>
            <a:off x="7998372" y="1843798"/>
            <a:ext cx="4004441" cy="400110"/>
          </a:xfrm>
          <a:prstGeom prst="rect">
            <a:avLst/>
          </a:prstGeom>
          <a:noFill/>
        </p:spPr>
        <p:txBody>
          <a:bodyPr wrap="square" rtlCol="0">
            <a:spAutoFit/>
          </a:bodyPr>
          <a:lstStyle/>
          <a:p>
            <a:pPr algn="ctr"/>
            <a:endParaRPr lang="es-ES" sz="2000" dirty="0">
              <a:latin typeface="Calibri" panose="020F0502020204030204" pitchFamily="34" charset="0"/>
              <a:cs typeface="Calibri" panose="020F0502020204030204" pitchFamily="34" charset="0"/>
            </a:endParaRPr>
          </a:p>
        </p:txBody>
      </p:sp>
      <p:sp>
        <p:nvSpPr>
          <p:cNvPr id="8" name="CuadroTexto 7"/>
          <p:cNvSpPr txBox="1"/>
          <p:nvPr/>
        </p:nvSpPr>
        <p:spPr>
          <a:xfrm>
            <a:off x="746234" y="2963917"/>
            <a:ext cx="5801711" cy="830997"/>
          </a:xfrm>
          <a:prstGeom prst="rect">
            <a:avLst/>
          </a:prstGeom>
          <a:noFill/>
        </p:spPr>
        <p:txBody>
          <a:bodyPr wrap="square" rtlCol="0">
            <a:spAutoFit/>
          </a:bodyPr>
          <a:lstStyle/>
          <a:p>
            <a:pPr algn="ctr"/>
            <a:r>
              <a:rPr lang="es-ES" sz="2400" b="1" dirty="0" smtClean="0"/>
              <a:t>DIRECTORIO DE CONSEJEROS </a:t>
            </a:r>
          </a:p>
          <a:p>
            <a:pPr algn="ctr"/>
            <a:r>
              <a:rPr lang="es-ES" sz="2400" b="1" dirty="0" smtClean="0"/>
              <a:t>2021</a:t>
            </a:r>
            <a:endParaRPr lang="es-ES" sz="2400" b="1" dirty="0"/>
          </a:p>
        </p:txBody>
      </p:sp>
      <p:graphicFrame>
        <p:nvGraphicFramePr>
          <p:cNvPr id="3" name="Tabla 2"/>
          <p:cNvGraphicFramePr>
            <a:graphicFrameLocks noGrp="1"/>
          </p:cNvGraphicFramePr>
          <p:nvPr>
            <p:extLst>
              <p:ext uri="{D42A27DB-BD31-4B8C-83A1-F6EECF244321}">
                <p14:modId xmlns:p14="http://schemas.microsoft.com/office/powerpoint/2010/main" val="3334800930"/>
              </p:ext>
            </p:extLst>
          </p:nvPr>
        </p:nvGraphicFramePr>
        <p:xfrm>
          <a:off x="7354507" y="2043853"/>
          <a:ext cx="4837493" cy="2208936"/>
        </p:xfrm>
        <a:graphic>
          <a:graphicData uri="http://schemas.openxmlformats.org/drawingml/2006/table">
            <a:tbl>
              <a:tblPr firstRow="1" bandRow="1">
                <a:tableStyleId>{5C22544A-7EE6-4342-B048-85BDC9FD1C3A}</a:tableStyleId>
              </a:tblPr>
              <a:tblGrid>
                <a:gridCol w="1723590"/>
                <a:gridCol w="1623741"/>
                <a:gridCol w="1490162"/>
              </a:tblGrid>
              <a:tr h="334416">
                <a:tc>
                  <a:txBody>
                    <a:bodyPr/>
                    <a:lstStyle/>
                    <a:p>
                      <a:pPr algn="ctr"/>
                      <a:r>
                        <a:rPr lang="es-MX" sz="1100" dirty="0" smtClean="0">
                          <a:latin typeface="Calibri" panose="020F0502020204030204" pitchFamily="34" charset="0"/>
                          <a:cs typeface="Calibri" panose="020F0502020204030204" pitchFamily="34" charset="0"/>
                        </a:rPr>
                        <a:t>ADSCRIPCION</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NOMBRE COMPLETO</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TELEFONO OFICINAS</a:t>
                      </a:r>
                      <a:endParaRPr lang="es-MX" sz="1100" dirty="0">
                        <a:latin typeface="Calibri" panose="020F0502020204030204" pitchFamily="34" charset="0"/>
                        <a:cs typeface="Calibri" panose="020F0502020204030204" pitchFamily="34" charset="0"/>
                      </a:endParaRPr>
                    </a:p>
                  </a:txBody>
                  <a:tcPr/>
                </a:tc>
              </a:tr>
              <a:tr h="334416">
                <a:tc>
                  <a:txBody>
                    <a:bodyPr/>
                    <a:lstStyle/>
                    <a:p>
                      <a:pPr algn="ctr"/>
                      <a:r>
                        <a:rPr lang="es-MX" sz="1100" dirty="0" smtClean="0">
                          <a:latin typeface="Calibri" panose="020F0502020204030204" pitchFamily="34" charset="0"/>
                          <a:cs typeface="Calibri" panose="020F0502020204030204" pitchFamily="34" charset="0"/>
                        </a:rPr>
                        <a:t>SUBDIRECCION DE ENSEÑANZA </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DR. NATAN ENRIQUEZ RIOS</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961 13 4</a:t>
                      </a:r>
                      <a:r>
                        <a:rPr lang="es-MX" sz="1100" baseline="0" dirty="0" smtClean="0">
                          <a:latin typeface="Calibri" panose="020F0502020204030204" pitchFamily="34" charset="0"/>
                          <a:cs typeface="Calibri" panose="020F0502020204030204" pitchFamily="34" charset="0"/>
                        </a:rPr>
                        <a:t> 4 56 45</a:t>
                      </a:r>
                      <a:endParaRPr lang="es-MX" sz="1100" dirty="0">
                        <a:latin typeface="Calibri" panose="020F0502020204030204" pitchFamily="34" charset="0"/>
                        <a:cs typeface="Calibri" panose="020F0502020204030204" pitchFamily="34" charset="0"/>
                      </a:endParaRPr>
                    </a:p>
                  </a:txBody>
                  <a:tcPr/>
                </a:tc>
              </a:tr>
              <a:tr h="334416">
                <a:tc>
                  <a:txBody>
                    <a:bodyPr/>
                    <a:lstStyle/>
                    <a:p>
                      <a:pPr algn="ctr"/>
                      <a:r>
                        <a:rPr lang="es-MX" sz="1100" dirty="0" smtClean="0">
                          <a:latin typeface="Calibri" panose="020F0502020204030204" pitchFamily="34" charset="0"/>
                          <a:cs typeface="Calibri" panose="020F0502020204030204" pitchFamily="34" charset="0"/>
                        </a:rPr>
                        <a:t>SUBDIRECCION JURIDICA</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LIC. MIGUEL ANGEL RUIZ MARTINEZ</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961 35</a:t>
                      </a:r>
                      <a:r>
                        <a:rPr lang="es-MX" sz="1100" baseline="0" dirty="0" smtClean="0">
                          <a:latin typeface="Calibri" panose="020F0502020204030204" pitchFamily="34" charset="0"/>
                          <a:cs typeface="Calibri" panose="020F0502020204030204" pitchFamily="34" charset="0"/>
                        </a:rPr>
                        <a:t> 3 89 15</a:t>
                      </a:r>
                      <a:endParaRPr lang="es-MX" sz="1100" dirty="0">
                        <a:latin typeface="Calibri" panose="020F0502020204030204" pitchFamily="34" charset="0"/>
                        <a:cs typeface="Calibri" panose="020F0502020204030204" pitchFamily="34" charset="0"/>
                      </a:endParaRPr>
                    </a:p>
                  </a:txBody>
                  <a:tcPr/>
                </a:tc>
              </a:tr>
              <a:tr h="334416">
                <a:tc>
                  <a:txBody>
                    <a:bodyPr/>
                    <a:lstStyle/>
                    <a:p>
                      <a:pPr algn="ctr"/>
                      <a:r>
                        <a:rPr lang="es-MX" sz="1100" dirty="0" smtClean="0">
                          <a:latin typeface="Calibri" panose="020F0502020204030204" pitchFamily="34" charset="0"/>
                          <a:cs typeface="Calibri" panose="020F0502020204030204" pitchFamily="34" charset="0"/>
                        </a:rPr>
                        <a:t>DEPARTAMENTO DE RELACIONES LABORALES</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LIC. JORGE RUBICEL CARRERA VILLA</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961 65 7 51 60</a:t>
                      </a:r>
                      <a:endParaRPr lang="es-MX" sz="1100" dirty="0">
                        <a:latin typeface="Calibri" panose="020F0502020204030204" pitchFamily="34" charset="0"/>
                        <a:cs typeface="Calibri" panose="020F0502020204030204" pitchFamily="34" charset="0"/>
                      </a:endParaRPr>
                    </a:p>
                  </a:txBody>
                  <a:tcPr/>
                </a:tc>
              </a:tr>
              <a:tr h="334416">
                <a:tc>
                  <a:txBody>
                    <a:bodyPr/>
                    <a:lstStyle/>
                    <a:p>
                      <a:pPr algn="ctr"/>
                      <a:r>
                        <a:rPr lang="es-MX" sz="1100" dirty="0" smtClean="0">
                          <a:latin typeface="Calibri" panose="020F0502020204030204" pitchFamily="34" charset="0"/>
                          <a:cs typeface="Calibri" panose="020F0502020204030204" pitchFamily="34" charset="0"/>
                        </a:rPr>
                        <a:t>SUBDIRECCION DE CALIDAD</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DRA. NORMA ESTHER SANCHEZ PEREZ </a:t>
                      </a:r>
                    </a:p>
                    <a:p>
                      <a:pPr algn="ct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961 8 92 50 EXT. 44221</a:t>
                      </a:r>
                      <a:endParaRPr lang="es-MX" sz="1100" dirty="0">
                        <a:latin typeface="Calibri" panose="020F0502020204030204" pitchFamily="34" charset="0"/>
                        <a:cs typeface="Calibri" panose="020F0502020204030204" pitchFamily="34" charset="0"/>
                      </a:endParaRPr>
                    </a:p>
                  </a:txBody>
                  <a:tcPr/>
                </a:tc>
              </a:tr>
            </a:tbl>
          </a:graphicData>
        </a:graphic>
      </p:graphicFrame>
      <p:sp>
        <p:nvSpPr>
          <p:cNvPr id="4" name="CuadroTexto 3"/>
          <p:cNvSpPr txBox="1"/>
          <p:nvPr/>
        </p:nvSpPr>
        <p:spPr>
          <a:xfrm>
            <a:off x="7351737" y="5815918"/>
            <a:ext cx="4837495" cy="646331"/>
          </a:xfrm>
          <a:prstGeom prst="rect">
            <a:avLst/>
          </a:prstGeom>
          <a:noFill/>
        </p:spPr>
        <p:txBody>
          <a:bodyPr wrap="square" rtlCol="0">
            <a:spAutoFit/>
          </a:bodyPr>
          <a:lstStyle/>
          <a:p>
            <a:pPr algn="just"/>
            <a:r>
              <a:rPr lang="es-MX" sz="900" dirty="0" smtClean="0">
                <a:latin typeface="Calibri" panose="020F0502020204030204" pitchFamily="34" charset="0"/>
                <a:cs typeface="Calibri" panose="020F0502020204030204" pitchFamily="34" charset="0"/>
              </a:rPr>
              <a:t>EL PRESENTE DIRECTORIO ESTA CONDICIONADO A LA VIGENCIA DE LA CALIFICACION DE LAS COMPETENCIAS, QUE DEBEN ACREDITAR LOS SERVIDORES PUBLICOS QUE ACTUARAN COMO CONSEJEROS DE ACUERDO CON LO SEÑALADO EN EL NUMERAL 20 DEL “PROTOCOLO PARA LA PREVENCION, ATENCION Y SANCION DEL HOSTIGAMIENTO SEXUAL Y ACOSO SEXUAL”.</a:t>
            </a:r>
            <a:endParaRPr lang="es-MX" sz="9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8745220"/>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2E158AC7-AA74-4FE4-9207-24EA2187AAEA}">
  <ds:schemaRefs>
    <ds:schemaRef ds:uri="http://schemas.microsoft.com/sharepoint/v3/contenttype/forms"/>
  </ds:schemaRefs>
</ds:datastoreItem>
</file>

<file path=customXml/itemProps2.xml><?xml version="1.0" encoding="utf-8"?>
<ds:datastoreItem xmlns:ds="http://schemas.openxmlformats.org/officeDocument/2006/customXml" ds:itemID="{297E0B37-40BF-4857-B2E5-B52E6B39D4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B31D25-712D-46FD-A9DF-85443E555627}">
  <ds:schemaRefs>
    <ds:schemaRef ds:uri="http://schemas.microsoft.com/office/infopath/2007/PartnerControls"/>
    <ds:schemaRef ds:uri="71af3243-3dd4-4a8d-8c0d-dd76da1f02a5"/>
    <ds:schemaRef ds:uri="http://purl.org/dc/terms/"/>
    <ds:schemaRef ds:uri="http://schemas.microsoft.com/office/2006/documentManagement/types"/>
    <ds:schemaRef ds:uri="http://purl.org/dc/elements/1.1/"/>
    <ds:schemaRef ds:uri="16c05727-aa75-4e4a-9b5f-8a80a1165891"/>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Diseño de gota de laboratorio</Template>
  <TotalTime>0</TotalTime>
  <Words>141</Words>
  <Application>Microsoft Office PowerPoint</Application>
  <PresentationFormat>Panorámica</PresentationFormat>
  <Paragraphs>22</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Tw Cen MT</vt:lpstr>
      <vt:lpstr>Gota</vt:lpstr>
      <vt:lpstr>Comité de ética y prevención de conflictos de interés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2021-02-12T20:18:40Z</dcterms:created>
  <dcterms:modified xsi:type="dcterms:W3CDTF">2021-03-27T16:27:20Z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